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173275"/>
            <a:ext cx="7772400" cy="1569899"/>
          </a:xfrm>
          <a:prstGeom prst="rect">
            <a:avLst/>
          </a:prstGeom>
        </p:spPr>
        <p:txBody>
          <a:bodyPr anchorCtr="0" anchor="b" bIns="91425" lIns="91425" rIns="91425" tIns="91425">
            <a:noAutofit/>
          </a:bodyPr>
          <a:lstStyle/>
          <a:p>
            <a:pPr rtl="0">
              <a:spcBef>
                <a:spcPts val="0"/>
              </a:spcBef>
              <a:buNone/>
            </a:pPr>
            <a:r>
              <a:rPr lang="en" sz="3600"/>
              <a:t>Comp Photography (Term 201X)</a:t>
            </a:r>
          </a:p>
          <a:p>
            <a:pPr>
              <a:spcBef>
                <a:spcPts val="0"/>
              </a:spcBef>
              <a:buNone/>
            </a:pPr>
            <a:r>
              <a:rPr lang="en" sz="3600"/>
              <a:t>HW 3</a:t>
            </a:r>
          </a:p>
        </p:txBody>
      </p:sp>
      <p:sp>
        <p:nvSpPr>
          <p:cNvPr id="31" name="Shape 31"/>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rPr lang="en"/>
              <a:t>First Name, Last Name</a:t>
            </a:r>
          </a:p>
        </p:txBody>
      </p:sp>
      <p:sp>
        <p:nvSpPr>
          <p:cNvPr id="32" name="Shape 32"/>
          <p:cNvSpPr txBox="1"/>
          <p:nvPr/>
        </p:nvSpPr>
        <p:spPr>
          <a:xfrm>
            <a:off x="0" y="4944075"/>
            <a:ext cx="1986000" cy="199500"/>
          </a:xfrm>
          <a:prstGeom prst="rect">
            <a:avLst/>
          </a:prstGeom>
          <a:noFill/>
          <a:ln>
            <a:noFill/>
          </a:ln>
        </p:spPr>
        <p:txBody>
          <a:bodyPr anchorCtr="0" anchor="ctr" bIns="91425" lIns="91425" rIns="91425" tIns="91425">
            <a:noAutofit/>
          </a:bodyPr>
          <a:lstStyle/>
          <a:p>
            <a:pPr>
              <a:spcBef>
                <a:spcPts val="0"/>
              </a:spcBef>
              <a:buNone/>
            </a:pPr>
            <a:r>
              <a:rPr lang="en" sz="1000">
                <a:solidFill>
                  <a:srgbClr val="999999"/>
                </a:solidFill>
              </a:rPr>
              <a:t>CS 6475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did you generate the final?</a:t>
            </a:r>
          </a:p>
        </p:txBody>
      </p:sp>
      <p:sp>
        <p:nvSpPr>
          <p:cNvPr id="114" name="Shape 11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400">
                <a:solidFill>
                  <a:schemeClr val="dk1"/>
                </a:solidFill>
              </a:rPr>
              <a:t>Details</a:t>
            </a:r>
          </a:p>
        </p:txBody>
      </p:sp>
      <p:sp>
        <p:nvSpPr>
          <p:cNvPr id="115" name="Shape 115"/>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Was it successful? </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solidFill>
                  <a:schemeClr val="dk1"/>
                </a:solidFill>
              </a:rPr>
              <a:t>Details</a:t>
            </a:r>
          </a:p>
          <a:p>
            <a:pPr rtl="0">
              <a:spcBef>
                <a:spcPts val="0"/>
              </a:spcBef>
              <a:buNone/>
            </a:pPr>
            <a:r>
              <a:t/>
            </a:r>
            <a:endParaRPr sz="2400">
              <a:solidFill>
                <a:schemeClr val="dk1"/>
              </a:solidFill>
            </a:endParaRPr>
          </a:p>
          <a:p>
            <a:pPr lvl="0" rtl="0">
              <a:spcBef>
                <a:spcPts val="0"/>
              </a:spcBef>
              <a:buNone/>
            </a:pPr>
            <a:r>
              <a:rPr lang="en" sz="2400">
                <a:solidFill>
                  <a:schemeClr val="dk1"/>
                </a:solidFill>
              </a:rPr>
              <a:t>What would you do differently?</a:t>
            </a:r>
          </a:p>
          <a:p>
            <a:pPr>
              <a:spcBef>
                <a:spcPts val="0"/>
              </a:spcBef>
              <a:buNone/>
            </a:pPr>
            <a:r>
              <a:t/>
            </a:r>
            <a:endParaRPr/>
          </a:p>
        </p:txBody>
      </p:sp>
      <p:sp>
        <p:nvSpPr>
          <p:cNvPr id="122" name="Shape 122"/>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Any other details.</a:t>
            </a:r>
          </a:p>
        </p:txBody>
      </p:sp>
      <p:sp>
        <p:nvSpPr>
          <p:cNvPr id="128" name="Shape 12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a:spcBef>
                <a:spcPts val="0"/>
              </a:spcBef>
              <a:buClr>
                <a:schemeClr val="dk1"/>
              </a:buClr>
              <a:buSzPct val="100000"/>
            </a:pPr>
            <a:r>
              <a:rPr lang="en" sz="2400">
                <a:solidFill>
                  <a:schemeClr val="dk1"/>
                </a:solidFill>
              </a:rPr>
              <a:t>Feel free to share other thoughts associated with epsilon photography images!</a:t>
            </a:r>
          </a:p>
        </p:txBody>
      </p:sp>
      <p:sp>
        <p:nvSpPr>
          <p:cNvPr id="129" name="Shape 129"/>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idx="1" type="body"/>
          </p:nvPr>
        </p:nvSpPr>
        <p:spPr>
          <a:xfrm>
            <a:off x="1765075" y="4623900"/>
            <a:ext cx="2475600" cy="519599"/>
          </a:xfrm>
          <a:prstGeom prst="rect">
            <a:avLst/>
          </a:prstGeom>
        </p:spPr>
        <p:txBody>
          <a:bodyPr anchorCtr="0" anchor="t" bIns="91425" lIns="91425" rIns="91425" tIns="91425">
            <a:noAutofit/>
          </a:bodyPr>
          <a:lstStyle/>
          <a:p>
            <a:pPr>
              <a:spcBef>
                <a:spcPts val="0"/>
              </a:spcBef>
              <a:buNone/>
            </a:pPr>
            <a:r>
              <a:rPr lang="en"/>
              <a:t>Final</a:t>
            </a:r>
          </a:p>
        </p:txBody>
      </p:sp>
      <p:pic>
        <p:nvPicPr>
          <p:cNvPr id="38" name="Shape 38"/>
          <p:cNvPicPr preferRelativeResize="0"/>
          <p:nvPr/>
        </p:nvPicPr>
        <p:blipFill>
          <a:blip r:embed="rId3">
            <a:alphaModFix/>
          </a:blip>
          <a:stretch>
            <a:fillRect/>
          </a:stretch>
        </p:blipFill>
        <p:spPr>
          <a:xfrm>
            <a:off x="373600" y="443250"/>
            <a:ext cx="1837415" cy="1927298"/>
          </a:xfrm>
          <a:prstGeom prst="rect">
            <a:avLst/>
          </a:prstGeom>
          <a:noFill/>
          <a:ln>
            <a:noFill/>
          </a:ln>
        </p:spPr>
      </p:pic>
      <p:pic>
        <p:nvPicPr>
          <p:cNvPr id="39" name="Shape 39"/>
          <p:cNvPicPr preferRelativeResize="0"/>
          <p:nvPr/>
        </p:nvPicPr>
        <p:blipFill>
          <a:blip r:embed="rId3">
            <a:alphaModFix/>
          </a:blip>
          <a:stretch>
            <a:fillRect/>
          </a:stretch>
        </p:blipFill>
        <p:spPr>
          <a:xfrm rot="5400000">
            <a:off x="2619463" y="443250"/>
            <a:ext cx="1837415" cy="1927298"/>
          </a:xfrm>
          <a:prstGeom prst="rect">
            <a:avLst/>
          </a:prstGeom>
          <a:noFill/>
          <a:ln>
            <a:noFill/>
          </a:ln>
        </p:spPr>
      </p:pic>
      <p:pic>
        <p:nvPicPr>
          <p:cNvPr id="40" name="Shape 40"/>
          <p:cNvPicPr preferRelativeResize="0"/>
          <p:nvPr/>
        </p:nvPicPr>
        <p:blipFill>
          <a:blip r:embed="rId3">
            <a:alphaModFix/>
          </a:blip>
          <a:stretch>
            <a:fillRect/>
          </a:stretch>
        </p:blipFill>
        <p:spPr>
          <a:xfrm rot="10800000">
            <a:off x="4795650" y="443250"/>
            <a:ext cx="1837415" cy="1927298"/>
          </a:xfrm>
          <a:prstGeom prst="rect">
            <a:avLst/>
          </a:prstGeom>
          <a:noFill/>
          <a:ln>
            <a:noFill/>
          </a:ln>
        </p:spPr>
      </p:pic>
      <p:pic>
        <p:nvPicPr>
          <p:cNvPr id="41" name="Shape 41"/>
          <p:cNvPicPr preferRelativeResize="0"/>
          <p:nvPr/>
        </p:nvPicPr>
        <p:blipFill>
          <a:blip r:embed="rId3">
            <a:alphaModFix/>
          </a:blip>
          <a:stretch>
            <a:fillRect/>
          </a:stretch>
        </p:blipFill>
        <p:spPr>
          <a:xfrm rot="-5400000">
            <a:off x="7035559" y="443251"/>
            <a:ext cx="1837415" cy="1927298"/>
          </a:xfrm>
          <a:prstGeom prst="rect">
            <a:avLst/>
          </a:prstGeom>
          <a:noFill/>
          <a:ln>
            <a:noFill/>
          </a:ln>
        </p:spPr>
      </p:pic>
      <p:pic>
        <p:nvPicPr>
          <p:cNvPr id="42" name="Shape 42"/>
          <p:cNvPicPr preferRelativeResize="0"/>
          <p:nvPr/>
        </p:nvPicPr>
        <p:blipFill>
          <a:blip r:embed="rId3">
            <a:alphaModFix amt="75000"/>
          </a:blip>
          <a:stretch>
            <a:fillRect/>
          </a:stretch>
        </p:blipFill>
        <p:spPr>
          <a:xfrm rot="-5400000">
            <a:off x="2084159" y="2813575"/>
            <a:ext cx="1837415" cy="1927298"/>
          </a:xfrm>
          <a:prstGeom prst="rect">
            <a:avLst/>
          </a:prstGeom>
          <a:noFill/>
          <a:ln>
            <a:noFill/>
          </a:ln>
        </p:spPr>
      </p:pic>
      <p:pic>
        <p:nvPicPr>
          <p:cNvPr id="43" name="Shape 43"/>
          <p:cNvPicPr preferRelativeResize="0"/>
          <p:nvPr/>
        </p:nvPicPr>
        <p:blipFill>
          <a:blip r:embed="rId3">
            <a:alphaModFix amt="75000"/>
          </a:blip>
          <a:stretch>
            <a:fillRect/>
          </a:stretch>
        </p:blipFill>
        <p:spPr>
          <a:xfrm>
            <a:off x="2084162" y="2813575"/>
            <a:ext cx="1837415" cy="1927298"/>
          </a:xfrm>
          <a:prstGeom prst="rect">
            <a:avLst/>
          </a:prstGeom>
          <a:noFill/>
          <a:ln>
            <a:noFill/>
          </a:ln>
        </p:spPr>
      </p:pic>
      <p:pic>
        <p:nvPicPr>
          <p:cNvPr id="44" name="Shape 44"/>
          <p:cNvPicPr preferRelativeResize="0"/>
          <p:nvPr/>
        </p:nvPicPr>
        <p:blipFill>
          <a:blip r:embed="rId3">
            <a:alphaModFix amt="75000"/>
          </a:blip>
          <a:stretch>
            <a:fillRect/>
          </a:stretch>
        </p:blipFill>
        <p:spPr>
          <a:xfrm rot="5400000">
            <a:off x="2084163" y="2813575"/>
            <a:ext cx="1837415" cy="1927298"/>
          </a:xfrm>
          <a:prstGeom prst="rect">
            <a:avLst/>
          </a:prstGeom>
          <a:noFill/>
          <a:ln>
            <a:noFill/>
          </a:ln>
        </p:spPr>
      </p:pic>
      <p:pic>
        <p:nvPicPr>
          <p:cNvPr id="45" name="Shape 45"/>
          <p:cNvPicPr preferRelativeResize="0"/>
          <p:nvPr/>
        </p:nvPicPr>
        <p:blipFill>
          <a:blip r:embed="rId3">
            <a:alphaModFix amt="75000"/>
          </a:blip>
          <a:stretch>
            <a:fillRect/>
          </a:stretch>
        </p:blipFill>
        <p:spPr>
          <a:xfrm rot="10800000">
            <a:off x="2084163" y="2813575"/>
            <a:ext cx="1837415" cy="1927298"/>
          </a:xfrm>
          <a:prstGeom prst="rect">
            <a:avLst/>
          </a:prstGeom>
          <a:noFill/>
          <a:ln>
            <a:noFill/>
          </a:ln>
        </p:spPr>
      </p:pic>
      <p:sp>
        <p:nvSpPr>
          <p:cNvPr id="46" name="Shape 46"/>
          <p:cNvSpPr txBox="1"/>
          <p:nvPr>
            <p:ph idx="2" type="body"/>
          </p:nvPr>
        </p:nvSpPr>
        <p:spPr>
          <a:xfrm>
            <a:off x="54512" y="2370550"/>
            <a:ext cx="2475600" cy="519599"/>
          </a:xfrm>
          <a:prstGeom prst="rect">
            <a:avLst/>
          </a:prstGeom>
        </p:spPr>
        <p:txBody>
          <a:bodyPr anchorCtr="0" anchor="t" bIns="91425" lIns="91425" rIns="91425" tIns="91425">
            <a:noAutofit/>
          </a:bodyPr>
          <a:lstStyle/>
          <a:p>
            <a:pPr lvl="0" rtl="0">
              <a:spcBef>
                <a:spcPts val="0"/>
              </a:spcBef>
              <a:buNone/>
            </a:pPr>
            <a:r>
              <a:rPr lang="en"/>
              <a:t>Image 1</a:t>
            </a:r>
          </a:p>
        </p:txBody>
      </p:sp>
      <p:sp>
        <p:nvSpPr>
          <p:cNvPr id="47" name="Shape 47"/>
          <p:cNvSpPr txBox="1"/>
          <p:nvPr>
            <p:ph idx="3" type="body"/>
          </p:nvPr>
        </p:nvSpPr>
        <p:spPr>
          <a:xfrm>
            <a:off x="2300362" y="2370550"/>
            <a:ext cx="2475600" cy="519599"/>
          </a:xfrm>
          <a:prstGeom prst="rect">
            <a:avLst/>
          </a:prstGeom>
        </p:spPr>
        <p:txBody>
          <a:bodyPr anchorCtr="0" anchor="t" bIns="91425" lIns="91425" rIns="91425" tIns="91425">
            <a:noAutofit/>
          </a:bodyPr>
          <a:lstStyle/>
          <a:p>
            <a:pPr lvl="0" rtl="0">
              <a:spcBef>
                <a:spcPts val="0"/>
              </a:spcBef>
              <a:buNone/>
            </a:pPr>
            <a:r>
              <a:rPr lang="en"/>
              <a:t>Image 2</a:t>
            </a:r>
          </a:p>
        </p:txBody>
      </p:sp>
      <p:sp>
        <p:nvSpPr>
          <p:cNvPr id="48" name="Shape 48"/>
          <p:cNvSpPr txBox="1"/>
          <p:nvPr>
            <p:ph idx="4" type="body"/>
          </p:nvPr>
        </p:nvSpPr>
        <p:spPr>
          <a:xfrm>
            <a:off x="4476562" y="2370550"/>
            <a:ext cx="2475600" cy="519599"/>
          </a:xfrm>
          <a:prstGeom prst="rect">
            <a:avLst/>
          </a:prstGeom>
        </p:spPr>
        <p:txBody>
          <a:bodyPr anchorCtr="0" anchor="t" bIns="91425" lIns="91425" rIns="91425" tIns="91425">
            <a:noAutofit/>
          </a:bodyPr>
          <a:lstStyle/>
          <a:p>
            <a:pPr lvl="0" rtl="0">
              <a:spcBef>
                <a:spcPts val="0"/>
              </a:spcBef>
              <a:buNone/>
            </a:pPr>
            <a:r>
              <a:rPr lang="en"/>
              <a:t>Image 3</a:t>
            </a:r>
          </a:p>
        </p:txBody>
      </p:sp>
      <p:sp>
        <p:nvSpPr>
          <p:cNvPr id="49" name="Shape 49"/>
          <p:cNvSpPr txBox="1"/>
          <p:nvPr>
            <p:ph idx="5" type="body"/>
          </p:nvPr>
        </p:nvSpPr>
        <p:spPr>
          <a:xfrm>
            <a:off x="6716462" y="2370550"/>
            <a:ext cx="2475600" cy="519599"/>
          </a:xfrm>
          <a:prstGeom prst="rect">
            <a:avLst/>
          </a:prstGeom>
        </p:spPr>
        <p:txBody>
          <a:bodyPr anchorCtr="0" anchor="t" bIns="91425" lIns="91425" rIns="91425" tIns="91425">
            <a:noAutofit/>
          </a:bodyPr>
          <a:lstStyle/>
          <a:p>
            <a:pPr lvl="0" rtl="0">
              <a:spcBef>
                <a:spcPts val="0"/>
              </a:spcBef>
              <a:buNone/>
            </a:pPr>
            <a:r>
              <a:rPr lang="en"/>
              <a:t>Image 4</a:t>
            </a:r>
          </a:p>
        </p:txBody>
      </p:sp>
      <p:sp>
        <p:nvSpPr>
          <p:cNvPr id="50" name="Shape 50"/>
          <p:cNvSpPr txBox="1"/>
          <p:nvPr/>
        </p:nvSpPr>
        <p:spPr>
          <a:xfrm>
            <a:off x="4984100" y="3209600"/>
            <a:ext cx="3636300" cy="1531199"/>
          </a:xfrm>
          <a:prstGeom prst="rect">
            <a:avLst/>
          </a:prstGeom>
          <a:noFill/>
          <a:ln>
            <a:noFill/>
          </a:ln>
        </p:spPr>
        <p:txBody>
          <a:bodyPr anchorCtr="0" anchor="t" bIns="91425" lIns="91425" rIns="91425" tIns="91425">
            <a:noAutofit/>
          </a:bodyPr>
          <a:lstStyle/>
          <a:p>
            <a:pPr>
              <a:spcBef>
                <a:spcPts val="0"/>
              </a:spcBef>
              <a:buNone/>
            </a:pPr>
            <a:r>
              <a:rPr lang="en"/>
              <a:t>Some Description here!</a:t>
            </a:r>
          </a:p>
        </p:txBody>
      </p:sp>
      <p:sp>
        <p:nvSpPr>
          <p:cNvPr id="51" name="Shape 51"/>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Details of the Pictures you Took</a:t>
            </a:r>
          </a:p>
        </p:txBody>
      </p:sp>
      <p:sp>
        <p:nvSpPr>
          <p:cNvPr id="57" name="Shape 5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buFont typeface="Arial"/>
            </a:pPr>
            <a:r>
              <a:rPr lang="en"/>
              <a:t>What are these images of?</a:t>
            </a:r>
          </a:p>
          <a:p>
            <a:pPr indent="-228600" lvl="1" marL="914400" marR="0" rtl="0" algn="l">
              <a:lnSpc>
                <a:spcPct val="100000"/>
              </a:lnSpc>
              <a:spcBef>
                <a:spcPts val="600"/>
              </a:spcBef>
              <a:spcAft>
                <a:spcPts val="0"/>
              </a:spcAft>
            </a:pPr>
            <a:r>
              <a:rPr lang="en"/>
              <a:t>DETAILS</a:t>
            </a:r>
          </a:p>
          <a:p>
            <a:pPr>
              <a:spcBef>
                <a:spcPts val="0"/>
              </a:spcBef>
              <a:buNone/>
            </a:pPr>
            <a:r>
              <a:t/>
            </a:r>
            <a:endParaRPr/>
          </a:p>
        </p:txBody>
      </p:sp>
      <p:sp>
        <p:nvSpPr>
          <p:cNvPr id="58" name="Shape 58"/>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373600" y="443249"/>
            <a:ext cx="4097144" cy="4297550"/>
          </a:xfrm>
          <a:prstGeom prst="rect">
            <a:avLst/>
          </a:prstGeom>
          <a:noFill/>
          <a:ln>
            <a:noFill/>
          </a:ln>
        </p:spPr>
      </p:pic>
      <p:sp>
        <p:nvSpPr>
          <p:cNvPr id="64" name="Shape 64"/>
          <p:cNvSpPr txBox="1"/>
          <p:nvPr>
            <p:ph idx="1" type="body"/>
          </p:nvPr>
        </p:nvSpPr>
        <p:spPr>
          <a:xfrm>
            <a:off x="5564437" y="499075"/>
            <a:ext cx="2475600" cy="519599"/>
          </a:xfrm>
          <a:prstGeom prst="rect">
            <a:avLst/>
          </a:prstGeom>
        </p:spPr>
        <p:txBody>
          <a:bodyPr anchorCtr="0" anchor="t" bIns="91425" lIns="91425" rIns="91425" tIns="91425">
            <a:noAutofit/>
          </a:bodyPr>
          <a:lstStyle/>
          <a:p>
            <a:pPr lvl="0" rtl="0">
              <a:spcBef>
                <a:spcPts val="0"/>
              </a:spcBef>
              <a:buNone/>
            </a:pPr>
            <a:r>
              <a:rPr lang="en"/>
              <a:t>Image 1</a:t>
            </a:r>
          </a:p>
        </p:txBody>
      </p:sp>
      <p:sp>
        <p:nvSpPr>
          <p:cNvPr id="65" name="Shape 65"/>
          <p:cNvSpPr txBox="1"/>
          <p:nvPr/>
        </p:nvSpPr>
        <p:spPr>
          <a:xfrm>
            <a:off x="4984100" y="1173300"/>
            <a:ext cx="3636300" cy="1531199"/>
          </a:xfrm>
          <a:prstGeom prst="rect">
            <a:avLst/>
          </a:prstGeom>
          <a:noFill/>
          <a:ln>
            <a:noFill/>
          </a:ln>
        </p:spPr>
        <p:txBody>
          <a:bodyPr anchorCtr="0" anchor="t" bIns="91425" lIns="91425" rIns="91425" tIns="91425">
            <a:noAutofit/>
          </a:bodyPr>
          <a:lstStyle/>
          <a:p>
            <a:pPr lvl="0" rtl="0">
              <a:spcBef>
                <a:spcPts val="0"/>
              </a:spcBef>
              <a:buNone/>
            </a:pPr>
            <a:r>
              <a:rPr lang="en"/>
              <a:t>Some Description/details here!</a:t>
            </a:r>
          </a:p>
        </p:txBody>
      </p:sp>
      <p:sp>
        <p:nvSpPr>
          <p:cNvPr id="66" name="Shape 66"/>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5564437" y="499075"/>
            <a:ext cx="2475600" cy="519599"/>
          </a:xfrm>
          <a:prstGeom prst="rect">
            <a:avLst/>
          </a:prstGeom>
        </p:spPr>
        <p:txBody>
          <a:bodyPr anchorCtr="0" anchor="t" bIns="91425" lIns="91425" rIns="91425" tIns="91425">
            <a:noAutofit/>
          </a:bodyPr>
          <a:lstStyle/>
          <a:p>
            <a:pPr lvl="0" rtl="0">
              <a:spcBef>
                <a:spcPts val="0"/>
              </a:spcBef>
              <a:buNone/>
            </a:pPr>
            <a:r>
              <a:rPr lang="en"/>
              <a:t>Image 2</a:t>
            </a:r>
          </a:p>
        </p:txBody>
      </p:sp>
      <p:sp>
        <p:nvSpPr>
          <p:cNvPr id="72" name="Shape 72"/>
          <p:cNvSpPr txBox="1"/>
          <p:nvPr/>
        </p:nvSpPr>
        <p:spPr>
          <a:xfrm>
            <a:off x="4984100" y="1173300"/>
            <a:ext cx="3636300" cy="1531199"/>
          </a:xfrm>
          <a:prstGeom prst="rect">
            <a:avLst/>
          </a:prstGeom>
          <a:noFill/>
          <a:ln>
            <a:noFill/>
          </a:ln>
        </p:spPr>
        <p:txBody>
          <a:bodyPr anchorCtr="0" anchor="t" bIns="91425" lIns="91425" rIns="91425" tIns="91425">
            <a:noAutofit/>
          </a:bodyPr>
          <a:lstStyle/>
          <a:p>
            <a:pPr lvl="0" rtl="0">
              <a:spcBef>
                <a:spcPts val="0"/>
              </a:spcBef>
              <a:buNone/>
            </a:pPr>
            <a:r>
              <a:rPr lang="en"/>
              <a:t>Some Description/details here!</a:t>
            </a:r>
          </a:p>
        </p:txBody>
      </p:sp>
      <p:pic>
        <p:nvPicPr>
          <p:cNvPr id="73" name="Shape 73"/>
          <p:cNvPicPr preferRelativeResize="0"/>
          <p:nvPr/>
        </p:nvPicPr>
        <p:blipFill>
          <a:blip r:embed="rId3">
            <a:alphaModFix/>
          </a:blip>
          <a:stretch>
            <a:fillRect/>
          </a:stretch>
        </p:blipFill>
        <p:spPr>
          <a:xfrm rot="5400000">
            <a:off x="425956" y="351135"/>
            <a:ext cx="4234099" cy="4441250"/>
          </a:xfrm>
          <a:prstGeom prst="rect">
            <a:avLst/>
          </a:prstGeom>
          <a:noFill/>
          <a:ln>
            <a:noFill/>
          </a:ln>
        </p:spPr>
      </p:pic>
      <p:sp>
        <p:nvSpPr>
          <p:cNvPr id="74" name="Shape 74"/>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idx="1" type="body"/>
          </p:nvPr>
        </p:nvSpPr>
        <p:spPr>
          <a:xfrm>
            <a:off x="5564437" y="499075"/>
            <a:ext cx="2475600" cy="519599"/>
          </a:xfrm>
          <a:prstGeom prst="rect">
            <a:avLst/>
          </a:prstGeom>
        </p:spPr>
        <p:txBody>
          <a:bodyPr anchorCtr="0" anchor="t" bIns="91425" lIns="91425" rIns="91425" tIns="91425">
            <a:noAutofit/>
          </a:bodyPr>
          <a:lstStyle/>
          <a:p>
            <a:pPr lvl="0" rtl="0">
              <a:spcBef>
                <a:spcPts val="0"/>
              </a:spcBef>
              <a:buNone/>
            </a:pPr>
            <a:r>
              <a:rPr lang="en"/>
              <a:t>Image 3</a:t>
            </a:r>
          </a:p>
        </p:txBody>
      </p:sp>
      <p:sp>
        <p:nvSpPr>
          <p:cNvPr id="80" name="Shape 80"/>
          <p:cNvSpPr txBox="1"/>
          <p:nvPr/>
        </p:nvSpPr>
        <p:spPr>
          <a:xfrm>
            <a:off x="4984100" y="1173300"/>
            <a:ext cx="3636300" cy="1531199"/>
          </a:xfrm>
          <a:prstGeom prst="rect">
            <a:avLst/>
          </a:prstGeom>
          <a:noFill/>
          <a:ln>
            <a:noFill/>
          </a:ln>
        </p:spPr>
        <p:txBody>
          <a:bodyPr anchorCtr="0" anchor="t" bIns="91425" lIns="91425" rIns="91425" tIns="91425">
            <a:noAutofit/>
          </a:bodyPr>
          <a:lstStyle/>
          <a:p>
            <a:pPr lvl="0" rtl="0">
              <a:spcBef>
                <a:spcPts val="0"/>
              </a:spcBef>
              <a:buNone/>
            </a:pPr>
            <a:r>
              <a:rPr lang="en"/>
              <a:t>Some Description/details here!</a:t>
            </a:r>
          </a:p>
        </p:txBody>
      </p:sp>
      <p:pic>
        <p:nvPicPr>
          <p:cNvPr id="81" name="Shape 81"/>
          <p:cNvPicPr preferRelativeResize="0"/>
          <p:nvPr/>
        </p:nvPicPr>
        <p:blipFill>
          <a:blip r:embed="rId3">
            <a:alphaModFix/>
          </a:blip>
          <a:stretch>
            <a:fillRect/>
          </a:stretch>
        </p:blipFill>
        <p:spPr>
          <a:xfrm rot="10800000">
            <a:off x="460849" y="422974"/>
            <a:ext cx="4097149" cy="4297556"/>
          </a:xfrm>
          <a:prstGeom prst="rect">
            <a:avLst/>
          </a:prstGeom>
          <a:noFill/>
          <a:ln>
            <a:noFill/>
          </a:ln>
        </p:spPr>
      </p:pic>
      <p:sp>
        <p:nvSpPr>
          <p:cNvPr id="82" name="Shape 82"/>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idx="1" type="body"/>
          </p:nvPr>
        </p:nvSpPr>
        <p:spPr>
          <a:xfrm>
            <a:off x="5564437" y="499075"/>
            <a:ext cx="2475600" cy="519599"/>
          </a:xfrm>
          <a:prstGeom prst="rect">
            <a:avLst/>
          </a:prstGeom>
        </p:spPr>
        <p:txBody>
          <a:bodyPr anchorCtr="0" anchor="t" bIns="91425" lIns="91425" rIns="91425" tIns="91425">
            <a:noAutofit/>
          </a:bodyPr>
          <a:lstStyle/>
          <a:p>
            <a:pPr lvl="0" rtl="0">
              <a:spcBef>
                <a:spcPts val="0"/>
              </a:spcBef>
              <a:buNone/>
            </a:pPr>
            <a:r>
              <a:rPr lang="en"/>
              <a:t>Image 4</a:t>
            </a:r>
          </a:p>
        </p:txBody>
      </p:sp>
      <p:sp>
        <p:nvSpPr>
          <p:cNvPr id="88" name="Shape 88"/>
          <p:cNvSpPr txBox="1"/>
          <p:nvPr/>
        </p:nvSpPr>
        <p:spPr>
          <a:xfrm>
            <a:off x="4984100" y="1173300"/>
            <a:ext cx="3636300" cy="1531199"/>
          </a:xfrm>
          <a:prstGeom prst="rect">
            <a:avLst/>
          </a:prstGeom>
          <a:noFill/>
          <a:ln>
            <a:noFill/>
          </a:ln>
        </p:spPr>
        <p:txBody>
          <a:bodyPr anchorCtr="0" anchor="t" bIns="91425" lIns="91425" rIns="91425" tIns="91425">
            <a:noAutofit/>
          </a:bodyPr>
          <a:lstStyle/>
          <a:p>
            <a:pPr lvl="0" rtl="0">
              <a:spcBef>
                <a:spcPts val="0"/>
              </a:spcBef>
              <a:buNone/>
            </a:pPr>
            <a:r>
              <a:rPr lang="en"/>
              <a:t>Some Description/details here!</a:t>
            </a:r>
          </a:p>
        </p:txBody>
      </p:sp>
      <p:pic>
        <p:nvPicPr>
          <p:cNvPr id="89" name="Shape 89"/>
          <p:cNvPicPr preferRelativeResize="0"/>
          <p:nvPr/>
        </p:nvPicPr>
        <p:blipFill>
          <a:blip r:embed="rId3">
            <a:alphaModFix/>
          </a:blip>
          <a:stretch>
            <a:fillRect/>
          </a:stretch>
        </p:blipFill>
        <p:spPr>
          <a:xfrm rot="-5400000">
            <a:off x="411372" y="307235"/>
            <a:ext cx="4317824" cy="4529049"/>
          </a:xfrm>
          <a:prstGeom prst="rect">
            <a:avLst/>
          </a:prstGeom>
          <a:noFill/>
          <a:ln>
            <a:noFill/>
          </a:ln>
        </p:spPr>
      </p:pic>
      <p:sp>
        <p:nvSpPr>
          <p:cNvPr id="90" name="Shape 90"/>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1" type="body"/>
          </p:nvPr>
        </p:nvSpPr>
        <p:spPr>
          <a:xfrm>
            <a:off x="5564437" y="499075"/>
            <a:ext cx="2475600" cy="519599"/>
          </a:xfrm>
          <a:prstGeom prst="rect">
            <a:avLst/>
          </a:prstGeom>
        </p:spPr>
        <p:txBody>
          <a:bodyPr anchorCtr="0" anchor="t" bIns="91425" lIns="91425" rIns="91425" tIns="91425">
            <a:noAutofit/>
          </a:bodyPr>
          <a:lstStyle/>
          <a:p>
            <a:pPr lvl="0" rtl="0">
              <a:spcBef>
                <a:spcPts val="0"/>
              </a:spcBef>
              <a:buNone/>
            </a:pPr>
            <a:r>
              <a:rPr lang="en"/>
              <a:t>Final Image</a:t>
            </a:r>
          </a:p>
        </p:txBody>
      </p:sp>
      <p:sp>
        <p:nvSpPr>
          <p:cNvPr id="96" name="Shape 96"/>
          <p:cNvSpPr txBox="1"/>
          <p:nvPr/>
        </p:nvSpPr>
        <p:spPr>
          <a:xfrm>
            <a:off x="4984100" y="1173300"/>
            <a:ext cx="3636300" cy="1531199"/>
          </a:xfrm>
          <a:prstGeom prst="rect">
            <a:avLst/>
          </a:prstGeom>
          <a:noFill/>
          <a:ln>
            <a:noFill/>
          </a:ln>
        </p:spPr>
        <p:txBody>
          <a:bodyPr anchorCtr="0" anchor="t" bIns="91425" lIns="91425" rIns="91425" tIns="91425">
            <a:noAutofit/>
          </a:bodyPr>
          <a:lstStyle/>
          <a:p>
            <a:pPr lvl="0" rtl="0">
              <a:spcBef>
                <a:spcPts val="0"/>
              </a:spcBef>
              <a:buNone/>
            </a:pPr>
            <a:r>
              <a:rPr lang="en"/>
              <a:t>Describe what you have here, and how you made it.  Provide tools that you use. Describe what your goal is what you wanted, and how you got there. Feel free to use bullet lists and extra pages if you need them.</a:t>
            </a:r>
          </a:p>
        </p:txBody>
      </p:sp>
      <p:pic>
        <p:nvPicPr>
          <p:cNvPr id="97" name="Shape 97"/>
          <p:cNvPicPr preferRelativeResize="0"/>
          <p:nvPr/>
        </p:nvPicPr>
        <p:blipFill>
          <a:blip r:embed="rId3">
            <a:alphaModFix amt="75000"/>
          </a:blip>
          <a:stretch>
            <a:fillRect/>
          </a:stretch>
        </p:blipFill>
        <p:spPr>
          <a:xfrm rot="-5400000">
            <a:off x="406216" y="493268"/>
            <a:ext cx="4029151" cy="4156967"/>
          </a:xfrm>
          <a:prstGeom prst="rect">
            <a:avLst/>
          </a:prstGeom>
          <a:noFill/>
          <a:ln>
            <a:noFill/>
          </a:ln>
        </p:spPr>
      </p:pic>
      <p:pic>
        <p:nvPicPr>
          <p:cNvPr id="98" name="Shape 98"/>
          <p:cNvPicPr preferRelativeResize="0"/>
          <p:nvPr/>
        </p:nvPicPr>
        <p:blipFill>
          <a:blip r:embed="rId3">
            <a:alphaModFix amt="75000"/>
          </a:blip>
          <a:stretch>
            <a:fillRect/>
          </a:stretch>
        </p:blipFill>
        <p:spPr>
          <a:xfrm>
            <a:off x="439249" y="458624"/>
            <a:ext cx="3963099" cy="4226249"/>
          </a:xfrm>
          <a:prstGeom prst="rect">
            <a:avLst/>
          </a:prstGeom>
          <a:noFill/>
          <a:ln>
            <a:noFill/>
          </a:ln>
        </p:spPr>
      </p:pic>
      <p:pic>
        <p:nvPicPr>
          <p:cNvPr id="99" name="Shape 99"/>
          <p:cNvPicPr preferRelativeResize="0"/>
          <p:nvPr/>
        </p:nvPicPr>
        <p:blipFill>
          <a:blip r:embed="rId3">
            <a:alphaModFix amt="75000"/>
          </a:blip>
          <a:stretch>
            <a:fillRect/>
          </a:stretch>
        </p:blipFill>
        <p:spPr>
          <a:xfrm rot="5400000">
            <a:off x="406223" y="493266"/>
            <a:ext cx="4029151" cy="4156967"/>
          </a:xfrm>
          <a:prstGeom prst="rect">
            <a:avLst/>
          </a:prstGeom>
          <a:noFill/>
          <a:ln>
            <a:noFill/>
          </a:ln>
        </p:spPr>
      </p:pic>
      <p:pic>
        <p:nvPicPr>
          <p:cNvPr id="100" name="Shape 100"/>
          <p:cNvPicPr preferRelativeResize="0"/>
          <p:nvPr/>
        </p:nvPicPr>
        <p:blipFill>
          <a:blip r:embed="rId3">
            <a:alphaModFix amt="75000"/>
          </a:blip>
          <a:stretch>
            <a:fillRect/>
          </a:stretch>
        </p:blipFill>
        <p:spPr>
          <a:xfrm rot="10800000">
            <a:off x="439250" y="458625"/>
            <a:ext cx="3963099" cy="4226249"/>
          </a:xfrm>
          <a:prstGeom prst="rect">
            <a:avLst/>
          </a:prstGeom>
          <a:noFill/>
          <a:ln>
            <a:noFill/>
          </a:ln>
        </p:spPr>
      </p:pic>
      <p:sp>
        <p:nvSpPr>
          <p:cNvPr id="101" name="Shape 101"/>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was the motivation/goal?</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solidFill>
                  <a:schemeClr val="dk1"/>
                </a:solidFill>
              </a:rPr>
              <a:t>Details</a:t>
            </a:r>
          </a:p>
          <a:p>
            <a:pPr lvl="0" rtl="0">
              <a:spcBef>
                <a:spcPts val="0"/>
              </a:spcBef>
              <a:buClr>
                <a:schemeClr val="dk1"/>
              </a:buClr>
              <a:buSzPct val="36666"/>
              <a:buFont typeface="Arial"/>
              <a:buNone/>
            </a:pPr>
            <a:r>
              <a:rPr lang="en">
                <a:solidFill>
                  <a:schemeClr val="dk1"/>
                </a:solidFill>
              </a:rPr>
              <a:t>	</a:t>
            </a:r>
          </a:p>
          <a:p>
            <a:pPr>
              <a:spcBef>
                <a:spcPts val="0"/>
              </a:spcBef>
              <a:buNone/>
            </a:pPr>
            <a:r>
              <a:t/>
            </a:r>
            <a:endParaRPr/>
          </a:p>
        </p:txBody>
      </p:sp>
      <p:sp>
        <p:nvSpPr>
          <p:cNvPr id="108" name="Shape 108"/>
          <p:cNvSpPr txBox="1"/>
          <p:nvPr/>
        </p:nvSpPr>
        <p:spPr>
          <a:xfrm>
            <a:off x="0" y="4944075"/>
            <a:ext cx="1986000" cy="1995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999999"/>
                </a:solidFill>
              </a:rPr>
              <a:t>CS 6475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