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2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FD29-7F91-4AD8-B1C9-C6D44986F1A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EE483-99FF-4A79-AA9E-5516FDC4F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E483-99FF-4A79-AA9E-5516FDC4F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2415-8471-4CA4-91C1-178EC3C8615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1ECF-6E15-448E-805C-53E9983A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150" y="1214438"/>
            <a:ext cx="100457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Photography </a:t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 #1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Hieu Nguyen</a:t>
            </a:r>
          </a:p>
          <a:p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Fall 2015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0" y="783636"/>
            <a:ext cx="8627698" cy="4853080"/>
          </a:xfrm>
        </p:spPr>
      </p:pic>
      <p:sp>
        <p:nvSpPr>
          <p:cNvPr id="5" name="TextBox 4"/>
          <p:cNvSpPr txBox="1"/>
          <p:nvPr/>
        </p:nvSpPr>
        <p:spPr>
          <a:xfrm>
            <a:off x="5076825" y="5885197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“Deep Pursuit”</a:t>
            </a:r>
            <a:endParaRPr lang="en-US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Details of the Picture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Caption: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“Deep Pursuit”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Location/Time/Context (i.e. what is it?):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Cancun, Mexico. August 7, 2015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~10am.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Diving amongst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whalesharks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they migrate through Isla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Mujeres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off the coast of the Yucatan Peninsula.</a:t>
            </a:r>
          </a:p>
        </p:txBody>
      </p:sp>
    </p:spTree>
    <p:extLst>
      <p:ext uri="{BB962C8B-B14F-4D97-AF65-F5344CB8AC3E}">
        <p14:creationId xmlns:p14="http://schemas.microsoft.com/office/powerpoint/2010/main" val="3924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was the goal?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were you trying to capture?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wanted to capture the sheer magnitude of this “gentle giant.”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 you succeed?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Yes. By including a fellow diver swimming in the frame for comparison, the viewer can infer the shark’s gargantuan size.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 you do anything special?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special effects. I just used a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GoPro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 in its waterproof enclosure for taking the wide angle and FOV.</a:t>
            </a:r>
          </a:p>
        </p:txBody>
      </p:sp>
    </p:spTree>
    <p:extLst>
      <p:ext uri="{BB962C8B-B14F-4D97-AF65-F5344CB8AC3E}">
        <p14:creationId xmlns:p14="http://schemas.microsoft.com/office/powerpoint/2010/main" val="37260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the shot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 you plan the shot? Tell us about it.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Yes, we spent the entire day searching for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whalesharks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Whenever the sharks are feeding near the surface, their dorsal fins become visible from above. This visual cue gives us a short window to jump off the boat and chase after them… until they dive deep or outswim us.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was difficult to get the right perspective as the “subjects” were constantly moving. Free diving and breath holding also presented their own challenges. Luck was definitely involved!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pictures of the same scene did you take? Why did you choose to share this one?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50 over the course of the day.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took photos from several different angles, but this one seemed the most majestic with a diver in active pursuit.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 you do any post-processing? (i.e. used some computer app to improve the picture?)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No, unfortunately. I am not very skilled (yet) with photo editing. </a:t>
            </a:r>
          </a:p>
        </p:txBody>
      </p:sp>
    </p:spTree>
    <p:extLst>
      <p:ext uri="{BB962C8B-B14F-4D97-AF65-F5344CB8AC3E}">
        <p14:creationId xmlns:p14="http://schemas.microsoft.com/office/powerpoint/2010/main" val="412215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else can be done?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else would you have done to make this picture better?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image isn’t very clear. Better resolution and lighting would have helped. Perhaps an underwater flash strobe?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framing could be improved; part of the whale is cut off on the right side of the image.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faster shutter speed could improve the clarity of the moving subjects.</a:t>
            </a:r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wish there was some computational photography process that you can use to make it better or worse?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illumination to adjust for changes in ambient lighting for underwater conditions, at different depths.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Gimbal or some other component to move optics/sensor for improved image stabilization while swimming and diving against ocean current. Adjusted for motion in a liquid medium.</a:t>
            </a:r>
          </a:p>
        </p:txBody>
      </p:sp>
    </p:spTree>
    <p:extLst>
      <p:ext uri="{BB962C8B-B14F-4D97-AF65-F5344CB8AC3E}">
        <p14:creationId xmlns:p14="http://schemas.microsoft.com/office/powerpoint/2010/main" val="359416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other details.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share other thoughts associated with this picture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Despite the difficulties of taking this picture in an underwater environment, I think the photograph came out nicely. I especially love the parallel between man and beast.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I look at this picture, it immerses me back into the memory of diving next to this magnificently beautiful creature, creating a sort of overview effect in cognitive awareness.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blurriness kind of adds to the overall mystique of the scene.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1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559</Words>
  <Application>Microsoft Office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Computational Photography  Assignment #1</vt:lpstr>
      <vt:lpstr>PowerPoint Presentation</vt:lpstr>
      <vt:lpstr>Details of the Picture</vt:lpstr>
      <vt:lpstr>What was the goal?</vt:lpstr>
      <vt:lpstr>Discuss the shot</vt:lpstr>
      <vt:lpstr>What else can be done?</vt:lpstr>
      <vt:lpstr>Any other details.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</dc:creator>
  <cp:lastModifiedBy>Hieu</cp:lastModifiedBy>
  <cp:revision>33</cp:revision>
  <dcterms:created xsi:type="dcterms:W3CDTF">2015-08-25T06:22:59Z</dcterms:created>
  <dcterms:modified xsi:type="dcterms:W3CDTF">2015-08-25T14:39:49Z</dcterms:modified>
</cp:coreProperties>
</file>