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24" autoAdjust="0"/>
  </p:normalViewPr>
  <p:slideViewPr>
    <p:cSldViewPr snapToGrid="0">
      <p:cViewPr varScale="1">
        <p:scale>
          <a:sx n="104" d="100"/>
          <a:sy n="104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76891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Photosynth: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Panorama: Mt. </a:t>
            </a:r>
            <a:r>
              <a:rPr lang="en-US" baseline="0" dirty="0" err="1" smtClean="0"/>
              <a:t>Bonnell</a:t>
            </a:r>
            <a:r>
              <a:rPr lang="en-US" baseline="0" dirty="0" smtClean="0"/>
              <a:t> at sunset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Walk: line at Franklin’s BBQ, 6</a:t>
            </a:r>
            <a:r>
              <a:rPr lang="en-US" baseline="30000" dirty="0" smtClean="0"/>
              <a:t>th</a:t>
            </a:r>
            <a:r>
              <a:rPr lang="en-US" baseline="0" dirty="0" smtClean="0"/>
              <a:t> street on Halloween, 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Wall: graffiti wall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Spin: </a:t>
            </a:r>
            <a:r>
              <a:rPr lang="en-US" baseline="0" dirty="0" err="1" smtClean="0"/>
              <a:t>dronie</a:t>
            </a:r>
            <a:r>
              <a:rPr lang="en-US" baseline="0" dirty="0" smtClean="0"/>
              <a:t> at Doug </a:t>
            </a:r>
            <a:r>
              <a:rPr lang="en-US" baseline="0" dirty="0" err="1" smtClean="0"/>
              <a:t>Sahm</a:t>
            </a:r>
            <a:r>
              <a:rPr lang="en-US" baseline="0" dirty="0" smtClean="0"/>
              <a:t> Hill Summit</a:t>
            </a:r>
          </a:p>
        </p:txBody>
      </p:sp>
    </p:spTree>
    <p:extLst>
      <p:ext uri="{BB962C8B-B14F-4D97-AF65-F5344CB8AC3E}">
        <p14:creationId xmlns:p14="http://schemas.microsoft.com/office/powerpoint/2010/main" val="4021518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48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5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0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69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586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47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42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58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59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13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173275"/>
            <a:ext cx="7772400" cy="156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600" dirty="0"/>
              <a:t>Comp Photography </a:t>
            </a:r>
            <a:r>
              <a:rPr lang="en" sz="3600" dirty="0" smtClean="0"/>
              <a:t>(Fall 2015)</a:t>
            </a:r>
            <a:endParaRPr lang="en" sz="3600" dirty="0"/>
          </a:p>
          <a:p>
            <a:pPr>
              <a:spcBef>
                <a:spcPts val="0"/>
              </a:spcBef>
              <a:buNone/>
            </a:pPr>
            <a:r>
              <a:rPr lang="en" sz="3600" dirty="0"/>
              <a:t>HW 10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Hieu Nguyen</a:t>
            </a:r>
            <a:endParaRPr lang="en" dirty="0"/>
          </a:p>
        </p:txBody>
      </p:sp>
      <p:sp>
        <p:nvSpPr>
          <p:cNvPr id="32" name="Shape 3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 more, as needed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  <a:p>
            <a:pPr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What would you do differently?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Any other details.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Feel free to share other thoughts associated with this assignment!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Site 1: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Location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Description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Site 2: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Location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Description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Site 3 (and more, OPTIONAL)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	Location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Describe the Sites you chose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975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Site 1 (Photosynth)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/>
              <a:t>How many pictures?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Share a few representative ones here.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97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Site 1 (Photosynth)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88850" y="1218375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/>
              <a:t>Share a screen shot of the photosynth here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/>
              <a:t>Share a URL/Weblink to the Photosynth (Make it is viewable by anyone!).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Site 2: (Panorama)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photographs?</a:t>
            </a:r>
          </a:p>
          <a:p>
            <a: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much of a FOV change was this?</a:t>
            </a:r>
          </a:p>
          <a:p>
            <a: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kind of a Panorama is this?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software did you use?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12850" y="75999"/>
            <a:ext cx="8229600" cy="1158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Site 2 (Panorama)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304475"/>
            <a:ext cx="8229600" cy="362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</a:pPr>
            <a:r>
              <a:rPr lang="en"/>
              <a:t>Share a few selected images of your panorama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675" y="1037800"/>
            <a:ext cx="4097149" cy="32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2988225" y="329100"/>
            <a:ext cx="2475600" cy="43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Your Panorama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554100" y="4356000"/>
            <a:ext cx="3636300" cy="49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Share a link to it. Make sure it is accessible via this link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Feel free to add more details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>
                <a:solidFill>
                  <a:schemeClr val="dk1"/>
                </a:solidFill>
              </a:rPr>
              <a:t>We are aware that getting this to work is not trivial, so please discuss what you did and what worked, what did NOT.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details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400">
                <a:solidFill>
                  <a:schemeClr val="dk1"/>
                </a:solidFill>
              </a:rPr>
              <a:t>Details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0" y="4944075"/>
            <a:ext cx="2567399" cy="1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Computational Photography @ GT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light-gradient</vt:lpstr>
      <vt:lpstr>Comp Photography (Fall 2015) HW 10</vt:lpstr>
      <vt:lpstr>Describe the Sites you chose</vt:lpstr>
      <vt:lpstr>Site 1 (Photosynth)</vt:lpstr>
      <vt:lpstr>Site 1 (Photosynth)</vt:lpstr>
      <vt:lpstr>Site 2: (Panorama)</vt:lpstr>
      <vt:lpstr>Site 2 (Panorama)</vt:lpstr>
      <vt:lpstr>PowerPoint Presentation</vt:lpstr>
      <vt:lpstr>Feel free to add more details</vt:lpstr>
      <vt:lpstr>More details</vt:lpstr>
      <vt:lpstr>Even more, as needed</vt:lpstr>
      <vt:lpstr>Any other details.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Photography (Fall 2015) HW 10</dc:title>
  <cp:lastModifiedBy>Hieu</cp:lastModifiedBy>
  <cp:revision>1</cp:revision>
  <dcterms:modified xsi:type="dcterms:W3CDTF">2015-10-27T17:18:16Z</dcterms:modified>
</cp:coreProperties>
</file>