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65" autoAdjust="0"/>
  </p:normalViewPr>
  <p:slideViewPr>
    <p:cSldViewPr snapToGrid="0">
      <p:cViewPr varScale="1">
        <p:scale>
          <a:sx n="107" d="100"/>
          <a:sy n="107" d="100"/>
        </p:scale>
        <p:origin x="17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4364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559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09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182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722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52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66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77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</a:t>
            </a:r>
            <a:r>
              <a:rPr lang="en-US" dirty="0" err="1" smtClean="0"/>
              <a:t>Brenizer</a:t>
            </a:r>
            <a:r>
              <a:rPr lang="en-US" dirty="0" smtClean="0"/>
              <a:t> Method (or </a:t>
            </a:r>
            <a:r>
              <a:rPr lang="en-US" dirty="0" err="1" smtClean="0"/>
              <a:t>Bokeh</a:t>
            </a:r>
            <a:r>
              <a:rPr lang="en-US" dirty="0" smtClean="0"/>
              <a:t> panorama) is a photographic technique, which utilizes panoramic stitching to create a stunning portrait with a shallow depth of field and wide angle of view. It is typically accomplished by locking manual camera settings such as white balance, ISO, aperture, shutter speed, and focus to maintain a uniform exposure. There are several online tutorials, which demonstrate how to achieve the effect by using fast lenses and expensive software. Unfortunately, I have neither of these... So, for my final project, I will attempt to recreate the </a:t>
            </a:r>
            <a:r>
              <a:rPr lang="en-US" dirty="0" err="1" smtClean="0"/>
              <a:t>Brenizer</a:t>
            </a:r>
            <a:r>
              <a:rPr lang="en-US" dirty="0" smtClean="0"/>
              <a:t> Method effect using computational methods. I believe I can leverage techniques learned in the panorama and image blending assignments, and perhaps look for advanced open source software for generating panoramas which are not left-to-right.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https://en.wikipedia.org/wiki/Brenizer_Method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http://ryanbrenizer.com/category/brenizer-method/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https://www.flickr.com/groups/brenizermethod/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https://fstoppers.com/post-production/brenizer-effect-fantastic-examples-5696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https://fstoppers.com/pictures/pics-sam-hurds-epic-portraits-2783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</a:t>
            </a:r>
            <a:r>
              <a:rPr lang="en-US" dirty="0" smtClean="0"/>
              <a:t>www.kolor.com/wiki-en/action/view/Autopano_Brenizer_Method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http://brettmaxwellphoto.com/Brenizer-Method-Calculation/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632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56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62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50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69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89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23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pphotography.wordpres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265899"/>
            <a:ext cx="7772400" cy="247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 dirty="0"/>
              <a:t>Comp Photography </a:t>
            </a:r>
          </a:p>
          <a:p>
            <a:pPr rtl="0">
              <a:spcBef>
                <a:spcPts val="0"/>
              </a:spcBef>
              <a:buNone/>
            </a:pPr>
            <a:r>
              <a:rPr lang="en" sz="3600" dirty="0" smtClean="0"/>
              <a:t>(Fall 2015)</a:t>
            </a:r>
            <a:endParaRPr lang="en" sz="3600" dirty="0"/>
          </a:p>
          <a:p>
            <a:pPr>
              <a:spcBef>
                <a:spcPts val="0"/>
              </a:spcBef>
              <a:buNone/>
            </a:pPr>
            <a:r>
              <a:rPr lang="en" sz="3600" dirty="0"/>
              <a:t>Final Project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48"/>
            <a:ext cx="7772400" cy="112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Hieu Nguyen</a:t>
            </a:r>
            <a:endParaRPr lang="en" dirty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hieu@gatech.edu</a:t>
            </a:r>
            <a:endParaRPr lang="en" dirty="0"/>
          </a:p>
        </p:txBody>
      </p:sp>
      <p:sp>
        <p:nvSpPr>
          <p:cNvPr id="32" name="Shape 3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5504400" y="4852575"/>
            <a:ext cx="3639599" cy="29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http://compphotography.wordpress.com/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more, as needed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What would you do differently?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 / Pointers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Here you should provide references to all the source and other information you used.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If you worked in a Group/Team, describe your division of labor.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Credits/Thanks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Who to thank.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Finally …. (Delete this slide!)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Thanks.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Remember to do the CIOS survey,  AND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Enjoy computing with photographs.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1520627"/>
            <a:ext cx="7772400" cy="31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A very short description of the project 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19325" y="31199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Auto </a:t>
            </a:r>
            <a:r>
              <a:rPr lang="en-US" dirty="0" err="1"/>
              <a:t>Brenizer</a:t>
            </a:r>
            <a:r>
              <a:rPr lang="en-US" dirty="0"/>
              <a:t> </a:t>
            </a:r>
            <a:r>
              <a:rPr lang="en-US" dirty="0" smtClean="0"/>
              <a:t>Panorama</a:t>
            </a:r>
            <a:endParaRPr lang="en" dirty="0"/>
          </a:p>
        </p:txBody>
      </p:sp>
      <p:sp>
        <p:nvSpPr>
          <p:cNvPr id="40" name="Shape 4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A short paragraph or two describe your project.  Also point to what motivated you to do this project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Goal of Your Project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50" y="1320500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0900" y="611800"/>
            <a:ext cx="2475600" cy="4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Input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5517100" y="611812"/>
            <a:ext cx="2475600" cy="4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50" y="1320512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1287975" y="0"/>
            <a:ext cx="6248700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Showcase what you did.  This could be many images, but this single slide should be a good pictorial of your work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Showcase your pipeline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  <p:sp>
        <p:nvSpPr>
          <p:cNvPr id="64" name="Shape 64"/>
          <p:cNvSpPr/>
          <p:nvPr/>
        </p:nvSpPr>
        <p:spPr>
          <a:xfrm>
            <a:off x="75615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65" name="Shape 65"/>
          <p:cNvSpPr/>
          <p:nvPr/>
        </p:nvSpPr>
        <p:spPr>
          <a:xfrm>
            <a:off x="272830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1</a:t>
            </a:r>
          </a:p>
        </p:txBody>
      </p:sp>
      <p:sp>
        <p:nvSpPr>
          <p:cNvPr id="66" name="Shape 66"/>
          <p:cNvSpPr/>
          <p:nvPr/>
        </p:nvSpPr>
        <p:spPr>
          <a:xfrm>
            <a:off x="470045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2</a:t>
            </a:r>
          </a:p>
        </p:txBody>
      </p:sp>
      <p:sp>
        <p:nvSpPr>
          <p:cNvPr id="67" name="Shape 67"/>
          <p:cNvSpPr/>
          <p:nvPr/>
        </p:nvSpPr>
        <p:spPr>
          <a:xfrm>
            <a:off x="6764000" y="1653575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Process 3</a:t>
            </a:r>
          </a:p>
        </p:txBody>
      </p:sp>
      <p:sp>
        <p:nvSpPr>
          <p:cNvPr id="68" name="Shape 68"/>
          <p:cNvSpPr/>
          <p:nvPr/>
        </p:nvSpPr>
        <p:spPr>
          <a:xfrm>
            <a:off x="6882975" y="3683900"/>
            <a:ext cx="897300" cy="85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cxnSp>
        <p:nvCxnSpPr>
          <p:cNvPr id="69" name="Shape 69"/>
          <p:cNvCxnSpPr>
            <a:endCxn id="65" idx="1"/>
          </p:cNvCxnSpPr>
          <p:nvPr/>
        </p:nvCxnSpPr>
        <p:spPr>
          <a:xfrm rot="10800000" flipH="1">
            <a:off x="1686699" y="2082275"/>
            <a:ext cx="1041600" cy="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70"/>
          <p:cNvCxnSpPr/>
          <p:nvPr/>
        </p:nvCxnSpPr>
        <p:spPr>
          <a:xfrm rot="10800000" flipH="1">
            <a:off x="3642225" y="2035250"/>
            <a:ext cx="1041600" cy="32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>
            <a:stCxn id="66" idx="3"/>
          </p:cNvCxnSpPr>
          <p:nvPr/>
        </p:nvCxnSpPr>
        <p:spPr>
          <a:xfrm rot="10800000" flipH="1">
            <a:off x="5597750" y="2035175"/>
            <a:ext cx="1166400" cy="4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72"/>
          <p:cNvCxnSpPr>
            <a:stCxn id="67" idx="2"/>
            <a:endCxn id="68" idx="0"/>
          </p:cNvCxnSpPr>
          <p:nvPr/>
        </p:nvCxnSpPr>
        <p:spPr>
          <a:xfrm>
            <a:off x="7212650" y="2510975"/>
            <a:ext cx="119100" cy="117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73"/>
          <p:cNvSpPr txBox="1"/>
          <p:nvPr/>
        </p:nvSpPr>
        <p:spPr>
          <a:xfrm>
            <a:off x="1570475" y="3905400"/>
            <a:ext cx="4786199" cy="55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share as much detail as you can.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best way to see your project?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Provide links, pictures, describe it, give details. 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worked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did not work? Why?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Any additional details?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6567</TotalTime>
  <Words>424</Words>
  <Application>Microsoft Office PowerPoint</Application>
  <PresentationFormat>On-screen Show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light-gradient</vt:lpstr>
      <vt:lpstr>Comp Photography  (Fall 2015) Final Project</vt:lpstr>
      <vt:lpstr>Auto Brenizer Panorama</vt:lpstr>
      <vt:lpstr>The Goal of Your Project</vt:lpstr>
      <vt:lpstr>PowerPoint Presentation</vt:lpstr>
      <vt:lpstr>Showcase your pipeline</vt:lpstr>
      <vt:lpstr>What is the best way to see your project?</vt:lpstr>
      <vt:lpstr>What worked</vt:lpstr>
      <vt:lpstr>What did not work? Why?</vt:lpstr>
      <vt:lpstr>Any additional details?</vt:lpstr>
      <vt:lpstr>Even more, as needed</vt:lpstr>
      <vt:lpstr>References / Pointers</vt:lpstr>
      <vt:lpstr>Team</vt:lpstr>
      <vt:lpstr>Credits/Thanks</vt:lpstr>
      <vt:lpstr>Finally …. (Delete this slide!)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Photography  (TERM YEAR) Final Project</dc:title>
  <cp:lastModifiedBy>Hieu</cp:lastModifiedBy>
  <cp:revision>5</cp:revision>
  <dcterms:modified xsi:type="dcterms:W3CDTF">2015-11-25T23:20:59Z</dcterms:modified>
</cp:coreProperties>
</file>