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173275"/>
            <a:ext cx="7772400" cy="156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Comp Photography (Term 201X)</a:t>
            </a:r>
          </a:p>
          <a:p>
            <a:pPr>
              <a:spcBef>
                <a:spcPts val="0"/>
              </a:spcBef>
              <a:buNone/>
            </a:pPr>
            <a:r>
              <a:rPr lang="en" sz="3600"/>
              <a:t>HW 10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Name Last Name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 other details.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Feel free to share other thoughts associated with this assignment!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Site 1: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Location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Description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Site 2: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Location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Description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Site 3 (and more, OPTIONAL)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	Location</a:t>
            </a: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Describe the Sites you chose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4"/>
            <a:ext cx="8229600" cy="97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Site 1 (Photosynth)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How many pictures?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Share a few representative ones here.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4"/>
            <a:ext cx="8229600" cy="97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Site 1 (Photosynth)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88850" y="1218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Share a screen shot of the photosynth here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Share a URL/Weblink to the Photosynth (Make it is viewable by anyone!).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Site 2: (Panorama)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photographs?</a:t>
            </a:r>
          </a:p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much of a FOV change was this?</a:t>
            </a:r>
          </a:p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kind of a Panorama is this?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software did you use?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12850" y="75999"/>
            <a:ext cx="8229600" cy="1158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Site 2 (Panorama)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304475"/>
            <a:ext cx="8229600" cy="36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Share a few selected images of your panorama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675" y="1037800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2988225" y="329100"/>
            <a:ext cx="2475600" cy="4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Your Panorama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554100" y="4356000"/>
            <a:ext cx="3636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Share a link to it. Make sure it is accessible via this link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Feel free to add more details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We are aware that getting this to work is not trivial, so please discuss what you did and what worked, what did NOT.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details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