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7652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5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7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21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06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9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3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2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00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49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35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0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3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69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9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173275"/>
            <a:ext cx="7772400" cy="156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Comp Photography (Term 201X)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HW 5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Name Last Name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564437" y="499075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Info/Setup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984100" y="1173300"/>
            <a:ext cx="3636300" cy="35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11372" y="307235"/>
            <a:ext cx="4317824" cy="452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add more details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We are aware that getting this to work is not trivial, so please discuss what you did and what worked, what did NOT.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details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other details.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Feel free to share other thoughts associated with epsilon photography images!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00" y="443250"/>
            <a:ext cx="1837415" cy="192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19463" y="443250"/>
            <a:ext cx="1837415" cy="192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795650" y="443250"/>
            <a:ext cx="1837415" cy="19272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451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Scene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230036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Image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47656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Setup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716462" y="2370550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Other images as needed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4984100" y="3209600"/>
            <a:ext cx="3636300" cy="153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Provide a brief summary of your effort, and what are these images.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035559" y="443251"/>
            <a:ext cx="1837415" cy="192729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5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4191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What was the site of your camera obscura experiment?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2. Why was it appropriate? What did you have to do to make it appropriate?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88850" y="1218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3. Was the image visible to naked eye?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12850" y="75999"/>
            <a:ext cx="8229600" cy="115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4. Who helped you with this assignment? In what way?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304475"/>
            <a:ext cx="8229600" cy="36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00" y="443249"/>
            <a:ext cx="4097144" cy="42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564450" y="499075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“Scene”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034775" y="1502600"/>
            <a:ext cx="3636300" cy="32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5564437" y="499075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“Image”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984100" y="1173300"/>
            <a:ext cx="3636300" cy="35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Here also add if you did some enhancement/cropping etc.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5956" y="351135"/>
            <a:ext cx="4234099" cy="44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564437" y="499075"/>
            <a:ext cx="2475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“Setup”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984100" y="1173300"/>
            <a:ext cx="3636300" cy="354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Description/details here!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60849" y="422974"/>
            <a:ext cx="4097149" cy="42975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0" y="4944075"/>
            <a:ext cx="6857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CS 6475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light-gradient</vt:lpstr>
      <vt:lpstr>Comp Photography (Term 201X) HW 5</vt:lpstr>
      <vt:lpstr>PowerPoint Presentation</vt:lpstr>
      <vt:lpstr>What was the site of your camera obscura experiment?</vt:lpstr>
      <vt:lpstr>2. Why was it appropriate? What did you have to do to make it appropriate?</vt:lpstr>
      <vt:lpstr>3. Was the image visible to naked eye?</vt:lpstr>
      <vt:lpstr>4. Who helped you with this assignment? In what way? </vt:lpstr>
      <vt:lpstr>PowerPoint Presentation</vt:lpstr>
      <vt:lpstr>PowerPoint Presentation</vt:lpstr>
      <vt:lpstr>PowerPoint Presentation</vt:lpstr>
      <vt:lpstr>PowerPoint Presentation</vt:lpstr>
      <vt:lpstr>Feel free to add more details</vt:lpstr>
      <vt:lpstr>More details</vt:lpstr>
      <vt:lpstr>Even more, as needed</vt:lpstr>
      <vt:lpstr>Any other details.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(Term 201X) HW 5</dc:title>
  <cp:lastModifiedBy>Hieu</cp:lastModifiedBy>
  <cp:revision>1</cp:revision>
  <dcterms:modified xsi:type="dcterms:W3CDTF">2015-09-22T19:49:31Z</dcterms:modified>
</cp:coreProperties>
</file>