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ompphotography.wordpress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65899"/>
            <a:ext cx="7772400" cy="247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/>
              <a:t>Comp Photography </a:t>
            </a:r>
          </a:p>
          <a:p>
            <a:pPr rtl="0">
              <a:spcBef>
                <a:spcPts val="0"/>
              </a:spcBef>
              <a:buNone/>
            </a:pPr>
            <a:r>
              <a:rPr lang="en" sz="3600"/>
              <a:t>(TERM YEAR)</a:t>
            </a:r>
          </a:p>
          <a:p>
            <a:pPr>
              <a:spcBef>
                <a:spcPts val="0"/>
              </a:spcBef>
              <a:buNone/>
            </a:pPr>
            <a:r>
              <a:rPr lang="en" sz="3600"/>
              <a:t>Final Project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48"/>
            <a:ext cx="7772400" cy="112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First Name Last Name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Email Address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List Names of the Team if worked in A TEAM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5504400" y="4852575"/>
            <a:ext cx="3639599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http://compphotography.wordpress.com/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more, as needed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What would you do differently?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 / Pointers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Here you should provide references to all the source and other information you used.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If you worked in a Group/Team, describe your division of labor.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Credits/Thanks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Who to thank.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Finally …. (Delete this slide!)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Thanks.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Remember to do the CIOS survey,  AND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Enjoy computing with photographs.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subTitle"/>
          </p:nvPr>
        </p:nvSpPr>
        <p:spPr>
          <a:xfrm>
            <a:off x="685800" y="1520627"/>
            <a:ext cx="7772400" cy="31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very short description of the project </a:t>
            </a:r>
          </a:p>
        </p:txBody>
      </p:sp>
      <p:sp>
        <p:nvSpPr>
          <p:cNvPr id="39" name="Shape 39"/>
          <p:cNvSpPr txBox="1"/>
          <p:nvPr>
            <p:ph type="ctrTitle"/>
          </p:nvPr>
        </p:nvSpPr>
        <p:spPr>
          <a:xfrm>
            <a:off x="619325" y="3119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Choose a Cool Title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 short paragraph or two describe your project.  Also point to what motivated you to do this project</a:t>
            </a:r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Goal of Your Project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50" y="1320500"/>
            <a:ext cx="4097149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idx="1" type="body"/>
          </p:nvPr>
        </p:nvSpPr>
        <p:spPr>
          <a:xfrm>
            <a:off x="910900" y="611800"/>
            <a:ext cx="2475600" cy="43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5517100" y="611812"/>
            <a:ext cx="2475600" cy="43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50" y="1320512"/>
            <a:ext cx="4097149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287975" y="0"/>
            <a:ext cx="624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Showcase what you did.  This could be many images, but this single slide should be a good pictorial of your work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Showcase your pipeline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64" name="Shape 64"/>
          <p:cNvSpPr/>
          <p:nvPr/>
        </p:nvSpPr>
        <p:spPr>
          <a:xfrm>
            <a:off x="756150" y="1653575"/>
            <a:ext cx="897300" cy="85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65" name="Shape 65"/>
          <p:cNvSpPr/>
          <p:nvPr/>
        </p:nvSpPr>
        <p:spPr>
          <a:xfrm>
            <a:off x="2728300" y="1653575"/>
            <a:ext cx="897300" cy="85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Process 1</a:t>
            </a:r>
          </a:p>
        </p:txBody>
      </p:sp>
      <p:sp>
        <p:nvSpPr>
          <p:cNvPr id="66" name="Shape 66"/>
          <p:cNvSpPr/>
          <p:nvPr/>
        </p:nvSpPr>
        <p:spPr>
          <a:xfrm>
            <a:off x="4700450" y="1653575"/>
            <a:ext cx="897300" cy="85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Process 2</a:t>
            </a:r>
          </a:p>
        </p:txBody>
      </p:sp>
      <p:sp>
        <p:nvSpPr>
          <p:cNvPr id="67" name="Shape 67"/>
          <p:cNvSpPr/>
          <p:nvPr/>
        </p:nvSpPr>
        <p:spPr>
          <a:xfrm>
            <a:off x="6764000" y="1653575"/>
            <a:ext cx="897300" cy="85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Process 3</a:t>
            </a:r>
          </a:p>
        </p:txBody>
      </p:sp>
      <p:sp>
        <p:nvSpPr>
          <p:cNvPr id="68" name="Shape 68"/>
          <p:cNvSpPr/>
          <p:nvPr/>
        </p:nvSpPr>
        <p:spPr>
          <a:xfrm>
            <a:off x="6882975" y="3683900"/>
            <a:ext cx="897300" cy="85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cxnSp>
        <p:nvCxnSpPr>
          <p:cNvPr id="69" name="Shape 69"/>
          <p:cNvCxnSpPr>
            <a:endCxn id="65" idx="1"/>
          </p:cNvCxnSpPr>
          <p:nvPr/>
        </p:nvCxnSpPr>
        <p:spPr>
          <a:xfrm flipH="1" rot="10800000">
            <a:off x="1686699" y="2082275"/>
            <a:ext cx="1041600" cy="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/>
          <p:nvPr/>
        </p:nvCxnSpPr>
        <p:spPr>
          <a:xfrm flipH="1" rot="10800000">
            <a:off x="3642225" y="2035250"/>
            <a:ext cx="1041600" cy="3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>
            <a:stCxn id="66" idx="3"/>
          </p:cNvCxnSpPr>
          <p:nvPr/>
        </p:nvCxnSpPr>
        <p:spPr>
          <a:xfrm flipH="1" rot="10800000">
            <a:off x="5597750" y="2035175"/>
            <a:ext cx="1166400" cy="4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>
            <a:stCxn id="67" idx="2"/>
            <a:endCxn id="68" idx="0"/>
          </p:cNvCxnSpPr>
          <p:nvPr/>
        </p:nvCxnSpPr>
        <p:spPr>
          <a:xfrm>
            <a:off x="7212650" y="2510975"/>
            <a:ext cx="119100" cy="11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" name="Shape 73"/>
          <p:cNvSpPr txBox="1"/>
          <p:nvPr/>
        </p:nvSpPr>
        <p:spPr>
          <a:xfrm>
            <a:off x="1570475" y="3905400"/>
            <a:ext cx="4786199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share as much detail as you can.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best way to see your project?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Provide links, pictures, describe it, give details.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worked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not work? Why?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additional details?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