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391ae5c6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391ae5c6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391ae5c6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391ae5c6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391ae5c6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391ae5c6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Data Analysis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there an association of jobs and </a:t>
            </a:r>
            <a:r>
              <a:rPr lang="en"/>
              <a:t>demographic</a:t>
            </a:r>
            <a:r>
              <a:rPr lang="en"/>
              <a:t> data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425" y="877225"/>
            <a:ext cx="360997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the Data (ETL)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