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ucida Console" panose="020B0609040504020204" pitchFamily="49" charset="0"/>
      <p:regular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91ae5c6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91ae5c6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91ae5c6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91ae5c6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91ae5c6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91ae5c6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Data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association of jobs and demographic data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25" y="877225"/>
            <a:ext cx="3609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39871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 (ETL)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172577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to clean data from the two sources, </a:t>
            </a:r>
            <a:r>
              <a:rPr lang="en-US" dirty="0" err="1"/>
              <a:t>Buereau</a:t>
            </a:r>
            <a:r>
              <a:rPr lang="en-US" dirty="0"/>
              <a:t> of labor statistics and cubit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Metro_city_data_2020 was used to pull an XLS file into the notebook, clean the data, drop null values and then using </a:t>
            </a:r>
            <a:r>
              <a:rPr lang="en-US" dirty="0" err="1"/>
              <a:t>SQLAlchemy</a:t>
            </a:r>
            <a:r>
              <a:rPr lang="en-US" dirty="0"/>
              <a:t> and psycopg2 to push the data to the </a:t>
            </a:r>
            <a:r>
              <a:rPr lang="en-US" dirty="0" err="1"/>
              <a:t>postgres</a:t>
            </a:r>
            <a:r>
              <a:rPr lang="en-US" dirty="0"/>
              <a:t> database hosted in AWS cloud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36433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508765" y="1010652"/>
            <a:ext cx="2480940" cy="301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sz="1800" dirty="0">
                <a:latin typeface="+mn-lt"/>
              </a:rPr>
              <a:t>The data is stored in AWS RDS using </a:t>
            </a:r>
            <a:r>
              <a:rPr lang="en-US" sz="1800" dirty="0" err="1">
                <a:latin typeface="+mn-lt"/>
              </a:rPr>
              <a:t>postgres</a:t>
            </a:r>
            <a:r>
              <a:rPr lang="en-US" sz="1800" dirty="0">
                <a:latin typeface="+mn-lt"/>
              </a:rPr>
              <a:t> DB and contains 5 tables</a:t>
            </a:r>
          </a:p>
          <a:p>
            <a:endParaRPr lang="en-US" sz="1800" dirty="0">
              <a:latin typeface="+mn-lt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86EF78-DB76-4008-B2AA-2BF10DF0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90" y="988886"/>
            <a:ext cx="5335145" cy="2835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605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Lucida Console</vt:lpstr>
      <vt:lpstr>Nunito</vt:lpstr>
      <vt:lpstr>Calibri</vt:lpstr>
      <vt:lpstr>Shift</vt:lpstr>
      <vt:lpstr>Final Project Data Analysis</vt:lpstr>
      <vt:lpstr>Cleaning the Data (ETL)</vt:lpstr>
      <vt:lpstr>Database</vt:lpstr>
      <vt:lpstr>Machine Learning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Analysis</dc:title>
  <cp:lastModifiedBy>ken paulson</cp:lastModifiedBy>
  <cp:revision>8</cp:revision>
  <dcterms:modified xsi:type="dcterms:W3CDTF">2022-02-17T03:43:54Z</dcterms:modified>
</cp:coreProperties>
</file>