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ucida Console" panose="020B0609040504020204" pitchFamily="49" charset="0"/>
      <p:regular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391ae5c6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391ae5c6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91ae5c6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391ae5c6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91ae5c6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91ae5c6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oes/tables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ubitplanning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Data Analysis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 association of jobs and demographic data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425" y="877225"/>
            <a:ext cx="36099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39871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 (ETL)</a:t>
            </a:r>
            <a:endParaRPr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172577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 to clean data from the two sources, </a:t>
            </a:r>
            <a:r>
              <a:rPr lang="en-US" dirty="0" err="1"/>
              <a:t>Buereau</a:t>
            </a:r>
            <a:r>
              <a:rPr lang="en-US" dirty="0"/>
              <a:t> of labor statistics and cubit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Metro_city_data_2020 was used to pull an XLS file into the notebook, clean the data, drop null values and then using </a:t>
            </a:r>
            <a:r>
              <a:rPr lang="en-US" dirty="0" err="1"/>
              <a:t>SQLAlchemy</a:t>
            </a:r>
            <a:r>
              <a:rPr lang="en-US" dirty="0"/>
              <a:t> and psycopg2 to push the data to the </a:t>
            </a:r>
            <a:r>
              <a:rPr lang="en-US" dirty="0" err="1"/>
              <a:t>postgres</a:t>
            </a:r>
            <a:r>
              <a:rPr lang="en-US" dirty="0"/>
              <a:t> database hosted in AWS cloud services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36433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010652"/>
            <a:ext cx="7505700" cy="3015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en-US" sz="1800" dirty="0">
                <a:latin typeface="+mn-lt"/>
              </a:rPr>
              <a:t>The data is stored in AWS RDS using </a:t>
            </a:r>
            <a:r>
              <a:rPr lang="en-US" sz="1800" dirty="0" err="1">
                <a:latin typeface="+mn-lt"/>
              </a:rPr>
              <a:t>postgres</a:t>
            </a:r>
            <a:r>
              <a:rPr lang="en-US" sz="1800" dirty="0">
                <a:latin typeface="+mn-lt"/>
              </a:rPr>
              <a:t> and contains three tables</a:t>
            </a:r>
          </a:p>
          <a:p>
            <a:r>
              <a:rPr lang="en-US" sz="1400" dirty="0">
                <a:latin typeface="+mn-lt"/>
              </a:rPr>
              <a:t>Table.bls50metro contains job data from US metro areas from the bureau of labor statistics </a:t>
            </a:r>
            <a:r>
              <a:rPr lang="en-US" sz="1400" b="0" i="0" u="none" strike="noStrike" dirty="0">
                <a:effectLst/>
                <a:latin typeface="+mn-lt"/>
                <a:hlinkClick r:id="rId3"/>
              </a:rPr>
              <a:t>https://www.bls.gov/oes/tables.htm</a:t>
            </a:r>
            <a:endParaRPr lang="en-US" sz="1400" b="0" i="0" u="none" strike="noStrike" dirty="0">
              <a:effectLst/>
              <a:latin typeface="+mn-lt"/>
            </a:endParaRPr>
          </a:p>
          <a:p>
            <a:r>
              <a:rPr lang="en-US" sz="1400" dirty="0" err="1">
                <a:latin typeface="+mn-lt"/>
              </a:rPr>
              <a:t>Table.democity</a:t>
            </a:r>
            <a:r>
              <a:rPr lang="en-US" sz="1400" dirty="0">
                <a:latin typeface="+mn-lt"/>
              </a:rPr>
              <a:t> contains demographic data of all the cities in the jobs table from </a:t>
            </a:r>
            <a:r>
              <a:rPr lang="en-US" sz="1400" dirty="0"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https://www.cubitplanning.com</a:t>
            </a:r>
            <a:endParaRPr lang="en-US" sz="14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Table.jobsdemo</a:t>
            </a:r>
            <a:r>
              <a:rPr lang="en-US" sz="1400" dirty="0">
                <a:latin typeface="+mn-lt"/>
              </a:rPr>
              <a:t> contains data for the machine learning algorithm of US metro area jobs and their demographic data.  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FD9D86-2B06-48C6-82CA-5CE4B596DB5E}"/>
              </a:ext>
            </a:extLst>
          </p:cNvPr>
          <p:cNvSpPr/>
          <p:nvPr/>
        </p:nvSpPr>
        <p:spPr>
          <a:xfrm>
            <a:off x="1581293" y="3303351"/>
            <a:ext cx="1904427" cy="10794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Bls50metro</a:t>
            </a:r>
          </a:p>
          <a:p>
            <a:r>
              <a:rPr lang="en-US" sz="1100" dirty="0"/>
              <a:t>Primary Key = Index</a:t>
            </a:r>
          </a:p>
          <a:p>
            <a:r>
              <a:rPr lang="en-US" sz="1100" dirty="0"/>
              <a:t>Foreign Key = </a:t>
            </a:r>
            <a:r>
              <a:rPr lang="en-US" sz="1100" dirty="0" err="1"/>
              <a:t>area_title</a:t>
            </a:r>
            <a:endParaRPr lang="en-US" sz="1100" dirty="0"/>
          </a:p>
          <a:p>
            <a:r>
              <a:rPr lang="en-US" sz="1100" i="1" dirty="0"/>
              <a:t>(Jobs information, total employment, jobs per 1000)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9C8B9F-CE75-4C18-AA02-0E0717FAE8D8}"/>
              </a:ext>
            </a:extLst>
          </p:cNvPr>
          <p:cNvSpPr/>
          <p:nvPr/>
        </p:nvSpPr>
        <p:spPr>
          <a:xfrm>
            <a:off x="3830625" y="3303351"/>
            <a:ext cx="1904427" cy="10794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democity</a:t>
            </a:r>
            <a:endParaRPr lang="en-US" dirty="0"/>
          </a:p>
          <a:p>
            <a:r>
              <a:rPr lang="en-US" sz="1100" dirty="0"/>
              <a:t>Primary Key = Index</a:t>
            </a:r>
          </a:p>
          <a:p>
            <a:r>
              <a:rPr lang="en-US" sz="1100" dirty="0"/>
              <a:t>Foreign Key = </a:t>
            </a:r>
            <a:r>
              <a:rPr lang="en-US" sz="1100" dirty="0" err="1"/>
              <a:t>area_title</a:t>
            </a:r>
            <a:endParaRPr lang="en-US" sz="1100" dirty="0"/>
          </a:p>
          <a:p>
            <a:r>
              <a:rPr lang="en-US" sz="1100" i="1" dirty="0"/>
              <a:t>(city demographic data, population, race, gender)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5E578B-932A-45C9-BD10-387AED173C6C}"/>
              </a:ext>
            </a:extLst>
          </p:cNvPr>
          <p:cNvSpPr/>
          <p:nvPr/>
        </p:nvSpPr>
        <p:spPr>
          <a:xfrm>
            <a:off x="6079957" y="3303351"/>
            <a:ext cx="1904427" cy="10794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jobsdemo</a:t>
            </a:r>
            <a:endParaRPr lang="en-US" dirty="0"/>
          </a:p>
          <a:p>
            <a:r>
              <a:rPr lang="en-US" sz="1100" dirty="0"/>
              <a:t>Primary Key = Index</a:t>
            </a:r>
          </a:p>
          <a:p>
            <a:r>
              <a:rPr lang="en-US" sz="1100" dirty="0"/>
              <a:t>Foreign Key = </a:t>
            </a:r>
            <a:r>
              <a:rPr lang="en-US" sz="1100" dirty="0" err="1"/>
              <a:t>area_title</a:t>
            </a:r>
            <a:endParaRPr lang="en-US" sz="1100" dirty="0"/>
          </a:p>
          <a:p>
            <a:r>
              <a:rPr lang="en-US" sz="1050" i="1" dirty="0"/>
              <a:t>(combined data city data for jobs and demographic)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46058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</a:t>
            </a:r>
            <a:endParaRPr dirty="0"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233</Words>
  <Application>Microsoft Office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Nunito</vt:lpstr>
      <vt:lpstr>Lucida Console</vt:lpstr>
      <vt:lpstr>Arial</vt:lpstr>
      <vt:lpstr>Calibri</vt:lpstr>
      <vt:lpstr>Shift</vt:lpstr>
      <vt:lpstr>Final Project Data Analysis</vt:lpstr>
      <vt:lpstr>Cleaning the Data (ETL)</vt:lpstr>
      <vt:lpstr>Database</vt:lpstr>
      <vt:lpstr>Machine Learning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Analysis</dc:title>
  <cp:lastModifiedBy>ken paulson</cp:lastModifiedBy>
  <cp:revision>4</cp:revision>
  <dcterms:modified xsi:type="dcterms:W3CDTF">2022-02-11T16:55:59Z</dcterms:modified>
</cp:coreProperties>
</file>