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5" r:id="rId4"/>
  </p:sldMasterIdLst>
  <p:sldIdLst>
    <p:sldId id="256" r:id="rId5"/>
    <p:sldId id="257" r:id="rId6"/>
    <p:sldId id="274" r:id="rId7"/>
    <p:sldId id="262" r:id="rId8"/>
    <p:sldId id="275" r:id="rId9"/>
    <p:sldId id="276" r:id="rId10"/>
    <p:sldId id="335" r:id="rId11"/>
    <p:sldId id="334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7791"/>
    <a:srgbClr val="71B1B3"/>
    <a:srgbClr val="ECEEED"/>
    <a:srgbClr val="7FBABB"/>
    <a:srgbClr val="005581"/>
    <a:srgbClr val="00BDE5"/>
    <a:srgbClr val="2E95B4"/>
    <a:srgbClr val="ABD1D2"/>
    <a:srgbClr val="EEF1F8"/>
    <a:srgbClr val="2380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0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ustomXml" Target="../customXml/item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customXml" Target="../customXml/item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B013E-B42A-45AF-B267-359D9E701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85396"/>
            <a:ext cx="675521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F3D01-B9EA-49C7-922E-F5F885863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807601"/>
            <a:ext cx="684027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2339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gradFill>
          <a:gsLst>
            <a:gs pos="0">
              <a:srgbClr val="1D7791">
                <a:shade val="30000"/>
                <a:satMod val="115000"/>
                <a:alpha val="43000"/>
              </a:srgbClr>
            </a:gs>
            <a:gs pos="50000">
              <a:srgbClr val="1D7791">
                <a:shade val="67500"/>
                <a:satMod val="115000"/>
                <a:alpha val="69000"/>
              </a:srgbClr>
            </a:gs>
            <a:gs pos="100000">
              <a:srgbClr val="1D7791">
                <a:shade val="100000"/>
                <a:satMod val="115000"/>
                <a:alpha val="77000"/>
              </a:srgb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19E18ED-1B7B-4C4D-A148-43B7638EE0E9}"/>
              </a:ext>
            </a:extLst>
          </p:cNvPr>
          <p:cNvSpPr/>
          <p:nvPr userDrawn="1"/>
        </p:nvSpPr>
        <p:spPr>
          <a:xfrm>
            <a:off x="4980453" y="2411617"/>
            <a:ext cx="2208667" cy="2052687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83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19050">
            <a:solidFill>
              <a:schemeClr val="bg1"/>
            </a:solidFill>
          </a:ln>
          <a:effectLst>
            <a:outerShdw blurRad="254000" dist="254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10" descr="Question Mark, Question, Frequently Asked Questions">
            <a:extLst>
              <a:ext uri="{FF2B5EF4-FFF2-40B4-BE49-F238E27FC236}">
                <a16:creationId xmlns:a16="http://schemas.microsoft.com/office/drawing/2014/main" id="{874A4244-3AC2-4546-8CA0-345F25B619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7" y="3048898"/>
            <a:ext cx="1841796" cy="1841796"/>
          </a:xfrm>
          <a:prstGeom prst="rect">
            <a:avLst/>
          </a:prstGeom>
          <a:noFill/>
          <a:effectLst>
            <a:innerShdw blurRad="114300" dist="1651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58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69941FE-5DC0-4F0B-A7DE-B2BF4A801796}"/>
              </a:ext>
            </a:extLst>
          </p:cNvPr>
          <p:cNvSpPr/>
          <p:nvPr userDrawn="1"/>
        </p:nvSpPr>
        <p:spPr>
          <a:xfrm>
            <a:off x="3596759" y="2043606"/>
            <a:ext cx="5034260" cy="2291047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83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19050">
            <a:solidFill>
              <a:schemeClr val="bg1"/>
            </a:solidFill>
          </a:ln>
          <a:effectLst>
            <a:outerShdw blurRad="63500" dist="101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CFCBF31-DBD2-430E-82B7-008C7AEC56B1}"/>
              </a:ext>
            </a:extLst>
          </p:cNvPr>
          <p:cNvGrpSpPr/>
          <p:nvPr userDrawn="1"/>
        </p:nvGrpSpPr>
        <p:grpSpPr>
          <a:xfrm>
            <a:off x="3596759" y="2043606"/>
            <a:ext cx="5028400" cy="2291047"/>
            <a:chOff x="3246658" y="2066933"/>
            <a:chExt cx="5028400" cy="229104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3D3AA3D-7CE4-43BD-90EC-9B88E63D8FBE}"/>
                </a:ext>
              </a:extLst>
            </p:cNvPr>
            <p:cNvSpPr/>
            <p:nvPr/>
          </p:nvSpPr>
          <p:spPr>
            <a:xfrm>
              <a:off x="3910255" y="2696747"/>
              <a:ext cx="353173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rgbClr val="203864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Rockwell" panose="02060603020205020403" pitchFamily="18" charset="0"/>
                  <a:cs typeface="FrankRuehl" panose="020B0604020202020204" pitchFamily="34" charset="-79"/>
                </a:rPr>
                <a:t>Thank You</a:t>
              </a:r>
            </a:p>
          </p:txBody>
        </p:sp>
        <p:sp>
          <p:nvSpPr>
            <p:cNvPr id="5" name="Half Frame 4">
              <a:extLst>
                <a:ext uri="{FF2B5EF4-FFF2-40B4-BE49-F238E27FC236}">
                  <a16:creationId xmlns:a16="http://schemas.microsoft.com/office/drawing/2014/main" id="{45EFBDD5-C02B-4ABF-B246-2AAC3E87457C}"/>
                </a:ext>
              </a:extLst>
            </p:cNvPr>
            <p:cNvSpPr/>
            <p:nvPr/>
          </p:nvSpPr>
          <p:spPr>
            <a:xfrm rot="10800000">
              <a:off x="7503304" y="3615030"/>
              <a:ext cx="771754" cy="742950"/>
            </a:xfrm>
            <a:prstGeom prst="halfFrame">
              <a:avLst>
                <a:gd name="adj1" fmla="val 28838"/>
                <a:gd name="adj2" fmla="val 27834"/>
              </a:avLst>
            </a:prstGeom>
            <a:gradFill>
              <a:gsLst>
                <a:gs pos="0">
                  <a:srgbClr val="1D7791">
                    <a:shade val="30000"/>
                    <a:satMod val="115000"/>
                    <a:alpha val="43000"/>
                  </a:srgbClr>
                </a:gs>
                <a:gs pos="50000">
                  <a:srgbClr val="1D7791">
                    <a:shade val="67500"/>
                    <a:satMod val="115000"/>
                    <a:alpha val="69000"/>
                  </a:srgbClr>
                </a:gs>
                <a:gs pos="100000">
                  <a:srgbClr val="1D7791">
                    <a:shade val="100000"/>
                    <a:satMod val="115000"/>
                    <a:alpha val="77000"/>
                  </a:srgbClr>
                </a:gs>
              </a:gsLst>
              <a:lin ang="2700000" scaled="1"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glow" dir="t"/>
            </a:scene3d>
            <a:sp3d prstMaterial="softEdge">
              <a:bevelT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" name="Half Frame 5">
              <a:extLst>
                <a:ext uri="{FF2B5EF4-FFF2-40B4-BE49-F238E27FC236}">
                  <a16:creationId xmlns:a16="http://schemas.microsoft.com/office/drawing/2014/main" id="{A9BC9578-7494-4173-95FF-DBEC480AF753}"/>
                </a:ext>
              </a:extLst>
            </p:cNvPr>
            <p:cNvSpPr/>
            <p:nvPr/>
          </p:nvSpPr>
          <p:spPr>
            <a:xfrm>
              <a:off x="3246658" y="2066933"/>
              <a:ext cx="771525" cy="742950"/>
            </a:xfrm>
            <a:prstGeom prst="halfFrame">
              <a:avLst>
                <a:gd name="adj1" fmla="val 28838"/>
                <a:gd name="adj2" fmla="val 27834"/>
              </a:avLst>
            </a:prstGeom>
            <a:gradFill>
              <a:gsLst>
                <a:gs pos="0">
                  <a:srgbClr val="1D7791">
                    <a:shade val="30000"/>
                    <a:satMod val="115000"/>
                    <a:alpha val="43000"/>
                  </a:srgbClr>
                </a:gs>
                <a:gs pos="50000">
                  <a:srgbClr val="1D7791">
                    <a:shade val="67500"/>
                    <a:satMod val="115000"/>
                    <a:alpha val="69000"/>
                  </a:srgbClr>
                </a:gs>
                <a:gs pos="100000">
                  <a:srgbClr val="1D7791">
                    <a:shade val="100000"/>
                    <a:satMod val="115000"/>
                    <a:alpha val="77000"/>
                  </a:srgbClr>
                </a:gs>
              </a:gsLst>
              <a:lin ang="2700000" scaled="1"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glow" dir="t"/>
            </a:scene3d>
            <a:sp3d prstMaterial="softEdge">
              <a:bevelT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55283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1160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675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B8ED80-9335-4A50-B2DC-21F50D996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63" y="-11312"/>
            <a:ext cx="89637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28F493-3698-402C-A809-9826A7BC5008}"/>
              </a:ext>
            </a:extLst>
          </p:cNvPr>
          <p:cNvSpPr/>
          <p:nvPr userDrawn="1"/>
        </p:nvSpPr>
        <p:spPr>
          <a:xfrm>
            <a:off x="177344" y="429259"/>
            <a:ext cx="45719" cy="869751"/>
          </a:xfrm>
          <a:prstGeom prst="rect">
            <a:avLst/>
          </a:prstGeom>
          <a:solidFill>
            <a:srgbClr val="ABD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67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B013E-B42A-45AF-B267-359D9E701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F3D01-B9EA-49C7-922E-F5F885863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669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E65BC-801E-4661-B2CD-15E95015E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" y="0"/>
            <a:ext cx="9064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CB656-625B-4B88-8CC2-7A13C1001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7369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55C9F-B754-4405-873D-9FDFBBBFB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50" y="62706"/>
            <a:ext cx="10217150" cy="1264740"/>
          </a:xfrm>
        </p:spPr>
        <p:txBody>
          <a:bodyPr>
            <a:normAutofit/>
          </a:bodyPr>
          <a:lstStyle>
            <a:lvl1pPr>
              <a:defRPr sz="4000">
                <a:latin typeface="Rockwell" panose="020606030202050204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494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solidFill>
          <a:srgbClr val="ECEE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55C9F-B754-4405-873D-9FDFBBBFB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50" y="62706"/>
            <a:ext cx="10217150" cy="1264740"/>
          </a:xfrm>
        </p:spPr>
        <p:txBody>
          <a:bodyPr>
            <a:normAutofit/>
          </a:bodyPr>
          <a:lstStyle>
            <a:lvl1pPr>
              <a:defRPr sz="4000">
                <a:latin typeface="Rockwell" panose="020606030202050204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152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55C9F-B754-4405-873D-9FDFBBBFB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14" y="18256"/>
            <a:ext cx="10235211" cy="1264740"/>
          </a:xfrm>
        </p:spPr>
        <p:txBody>
          <a:bodyPr>
            <a:normAutofit/>
          </a:bodyPr>
          <a:lstStyle>
            <a:lvl1pPr>
              <a:defRPr sz="4000">
                <a:latin typeface="Rockwell" panose="020606030202050204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B7EA03-16A2-48CE-8D59-61921C439473}"/>
              </a:ext>
            </a:extLst>
          </p:cNvPr>
          <p:cNvSpPr/>
          <p:nvPr userDrawn="1"/>
        </p:nvSpPr>
        <p:spPr>
          <a:xfrm>
            <a:off x="0" y="1446028"/>
            <a:ext cx="12192000" cy="2870791"/>
          </a:xfrm>
          <a:prstGeom prst="rect">
            <a:avLst/>
          </a:prstGeom>
          <a:gradFill>
            <a:gsLst>
              <a:gs pos="0">
                <a:srgbClr val="1D7791">
                  <a:shade val="30000"/>
                  <a:satMod val="115000"/>
                  <a:alpha val="43000"/>
                </a:srgbClr>
              </a:gs>
              <a:gs pos="50000">
                <a:srgbClr val="1D7791">
                  <a:shade val="67500"/>
                  <a:satMod val="115000"/>
                  <a:alpha val="69000"/>
                </a:srgbClr>
              </a:gs>
              <a:gs pos="100000">
                <a:srgbClr val="1D7791">
                  <a:shade val="100000"/>
                  <a:satMod val="115000"/>
                  <a:alpha val="77000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6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B60D4CC-0426-445D-AD08-A080027CBBD4}"/>
              </a:ext>
            </a:extLst>
          </p:cNvPr>
          <p:cNvSpPr/>
          <p:nvPr userDrawn="1"/>
        </p:nvSpPr>
        <p:spPr>
          <a:xfrm>
            <a:off x="0" y="6264"/>
            <a:ext cx="6209414" cy="6447842"/>
          </a:xfrm>
          <a:prstGeom prst="rect">
            <a:avLst/>
          </a:prstGeom>
          <a:gradFill>
            <a:gsLst>
              <a:gs pos="0">
                <a:srgbClr val="1D7791">
                  <a:shade val="30000"/>
                  <a:satMod val="115000"/>
                  <a:alpha val="43000"/>
                </a:srgbClr>
              </a:gs>
              <a:gs pos="50000">
                <a:srgbClr val="1D7791">
                  <a:shade val="67500"/>
                  <a:satMod val="115000"/>
                  <a:alpha val="69000"/>
                </a:srgbClr>
              </a:gs>
              <a:gs pos="100000">
                <a:srgbClr val="1D7791">
                  <a:shade val="100000"/>
                  <a:satMod val="115000"/>
                  <a:alpha val="77000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166ED-C5A8-4324-8B2A-8836B4C28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4480" y="543129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5CF447-99D2-4419-8C15-8B98ADB7C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0305" y="988828"/>
            <a:ext cx="5066597" cy="45355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AFEA0-24DD-49DD-86D1-1DC7FFBD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44481" y="227714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155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44CAAE-5B20-4F54-9327-2ED64DE613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5000"/>
          </a:blip>
          <a:srcRect l="17266" t="31967" r="34166"/>
          <a:stretch/>
        </p:blipFill>
        <p:spPr>
          <a:xfrm>
            <a:off x="5081326" y="-32657"/>
            <a:ext cx="7110674" cy="64847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D166ED-C5A8-4324-8B2A-8836B4C28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83" y="0"/>
            <a:ext cx="4592409" cy="131561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5CF447-99D2-4419-8C15-8B98ADB7C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59972" y="1585987"/>
            <a:ext cx="5066597" cy="45355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AFEA0-24DD-49DD-86D1-1DC7FFBD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6183" y="1619332"/>
            <a:ext cx="4592409" cy="461818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023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55C9F-B754-4405-873D-9FDFBBBFB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1985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DA2CE005-7473-45A3-805C-940007FDDD00}"/>
              </a:ext>
            </a:extLst>
          </p:cNvPr>
          <p:cNvSpPr txBox="1">
            <a:spLocks/>
          </p:cNvSpPr>
          <p:nvPr userDrawn="1"/>
        </p:nvSpPr>
        <p:spPr>
          <a:xfrm>
            <a:off x="0" y="6455288"/>
            <a:ext cx="12192000" cy="416346"/>
          </a:xfrm>
          <a:prstGeom prst="rect">
            <a:avLst/>
          </a:prstGeom>
          <a:solidFill>
            <a:srgbClr val="7FBABB"/>
          </a:solidFill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  || </a:t>
            </a:r>
            <a:r>
              <a: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OPTIONS REDEFINED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||                                                                                                                                     </a:t>
            </a:r>
            <a:r>
              <a:rPr lang="en-US" sz="900" b="1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Copyright © 2019 SoftClouds - All Rights Reserved     </a:t>
            </a:r>
            <a:endParaRPr lang="en-US" b="1" dirty="0">
              <a:solidFill>
                <a:schemeClr val="tx1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292CC2-E43B-40A4-9E9E-0EDB86848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36" y="1483395"/>
            <a:ext cx="66768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33D9B-66F5-42C1-8E3F-E639DD45B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962" y="2927522"/>
            <a:ext cx="6713067" cy="2452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D64F015-72B9-4E3B-8AB8-A4239A25201C}"/>
              </a:ext>
            </a:extLst>
          </p:cNvPr>
          <p:cNvSpPr/>
          <p:nvPr userDrawn="1"/>
        </p:nvSpPr>
        <p:spPr>
          <a:xfrm>
            <a:off x="1247343" y="5720550"/>
            <a:ext cx="1599596" cy="54184"/>
          </a:xfrm>
          <a:prstGeom prst="rect">
            <a:avLst/>
          </a:prstGeom>
          <a:solidFill>
            <a:srgbClr val="1D7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A10949E-62E8-4565-A6D9-26142793025B}"/>
              </a:ext>
            </a:extLst>
          </p:cNvPr>
          <p:cNvSpPr/>
          <p:nvPr userDrawn="1"/>
        </p:nvSpPr>
        <p:spPr>
          <a:xfrm rot="1530354">
            <a:off x="6534626" y="-865527"/>
            <a:ext cx="6540334" cy="5537535"/>
          </a:xfrm>
          <a:custGeom>
            <a:avLst/>
            <a:gdLst>
              <a:gd name="connsiteX0" fmla="*/ 4620407 w 6540334"/>
              <a:gd name="connsiteY0" fmla="*/ 0 h 5537535"/>
              <a:gd name="connsiteX1" fmla="*/ 4660087 w 6540334"/>
              <a:gd name="connsiteY1" fmla="*/ 83169 h 5537535"/>
              <a:gd name="connsiteX2" fmla="*/ 4614741 w 6540334"/>
              <a:gd name="connsiteY2" fmla="*/ 56547 h 5537535"/>
              <a:gd name="connsiteX3" fmla="*/ 4558584 w 6540334"/>
              <a:gd name="connsiteY3" fmla="*/ 29496 h 5537535"/>
              <a:gd name="connsiteX4" fmla="*/ 0 w 6540334"/>
              <a:gd name="connsiteY4" fmla="*/ 2185913 h 5537535"/>
              <a:gd name="connsiteX5" fmla="*/ 1529621 w 6540334"/>
              <a:gd name="connsiteY5" fmla="*/ 1456128 h 5537535"/>
              <a:gd name="connsiteX6" fmla="*/ 1519045 w 6540334"/>
              <a:gd name="connsiteY6" fmla="*/ 1497260 h 5537535"/>
              <a:gd name="connsiteX7" fmla="*/ 1475859 w 6540334"/>
              <a:gd name="connsiteY7" fmla="*/ 1925655 h 5537535"/>
              <a:gd name="connsiteX8" fmla="*/ 3601523 w 6540334"/>
              <a:gd name="connsiteY8" fmla="*/ 4051319 h 5537535"/>
              <a:gd name="connsiteX9" fmla="*/ 5684001 w 6540334"/>
              <a:gd name="connsiteY9" fmla="*/ 2354051 h 5537535"/>
              <a:gd name="connsiteX10" fmla="*/ 5698428 w 6540334"/>
              <a:gd name="connsiteY10" fmla="*/ 2259519 h 5537535"/>
              <a:gd name="connsiteX11" fmla="*/ 6540334 w 6540334"/>
              <a:gd name="connsiteY11" fmla="*/ 4024145 h 5537535"/>
              <a:gd name="connsiteX12" fmla="*/ 6495851 w 6540334"/>
              <a:gd name="connsiteY12" fmla="*/ 4086700 h 5537535"/>
              <a:gd name="connsiteX13" fmla="*/ 3601523 w 6540334"/>
              <a:gd name="connsiteY13" fmla="*/ 5537535 h 5537535"/>
              <a:gd name="connsiteX14" fmla="*/ 8291 w 6540334"/>
              <a:gd name="connsiteY14" fmla="*/ 2294949 h 5537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540334" h="5537535">
                <a:moveTo>
                  <a:pt x="4620407" y="0"/>
                </a:moveTo>
                <a:lnTo>
                  <a:pt x="4660087" y="83169"/>
                </a:lnTo>
                <a:lnTo>
                  <a:pt x="4614741" y="56547"/>
                </a:lnTo>
                <a:lnTo>
                  <a:pt x="4558584" y="29496"/>
                </a:lnTo>
                <a:close/>
                <a:moveTo>
                  <a:pt x="0" y="2185913"/>
                </a:moveTo>
                <a:lnTo>
                  <a:pt x="1529621" y="1456128"/>
                </a:lnTo>
                <a:lnTo>
                  <a:pt x="1519045" y="1497260"/>
                </a:lnTo>
                <a:cubicBezTo>
                  <a:pt x="1490729" y="1635635"/>
                  <a:pt x="1475859" y="1778909"/>
                  <a:pt x="1475859" y="1925655"/>
                </a:cubicBezTo>
                <a:cubicBezTo>
                  <a:pt x="1475859" y="3099627"/>
                  <a:pt x="2427551" y="4051319"/>
                  <a:pt x="3601523" y="4051319"/>
                </a:cubicBezTo>
                <a:cubicBezTo>
                  <a:pt x="4628748" y="4051319"/>
                  <a:pt x="5485791" y="3322680"/>
                  <a:pt x="5684001" y="2354051"/>
                </a:cubicBezTo>
                <a:lnTo>
                  <a:pt x="5698428" y="2259519"/>
                </a:lnTo>
                <a:lnTo>
                  <a:pt x="6540334" y="4024145"/>
                </a:lnTo>
                <a:lnTo>
                  <a:pt x="6495851" y="4086700"/>
                </a:lnTo>
                <a:cubicBezTo>
                  <a:pt x="5837180" y="4967446"/>
                  <a:pt x="4785928" y="5537535"/>
                  <a:pt x="3601523" y="5537535"/>
                </a:cubicBezTo>
                <a:cubicBezTo>
                  <a:pt x="1731411" y="5537535"/>
                  <a:pt x="193255" y="4116261"/>
                  <a:pt x="8291" y="2294949"/>
                </a:cubicBezTo>
                <a:close/>
              </a:path>
            </a:pathLst>
          </a:custGeom>
          <a:solidFill>
            <a:srgbClr val="005581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CB6E9C5-7FEB-48D5-9EA4-3B866CD2F0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20000"/>
          </a:blip>
          <a:srcRect l="17266" t="31967" r="34166"/>
          <a:stretch/>
        </p:blipFill>
        <p:spPr>
          <a:xfrm>
            <a:off x="6850504" y="-37584"/>
            <a:ext cx="5359003" cy="4914561"/>
          </a:xfrm>
          <a:custGeom>
            <a:avLst/>
            <a:gdLst>
              <a:gd name="connsiteX0" fmla="*/ 246062 w 5359003"/>
              <a:gd name="connsiteY0" fmla="*/ 0 h 4914561"/>
              <a:gd name="connsiteX1" fmla="*/ 5359003 w 5359003"/>
              <a:gd name="connsiteY1" fmla="*/ 0 h 4914561"/>
              <a:gd name="connsiteX2" fmla="*/ 5359003 w 5359003"/>
              <a:gd name="connsiteY2" fmla="*/ 4463138 h 4914561"/>
              <a:gd name="connsiteX3" fmla="*/ 5333506 w 5359003"/>
              <a:gd name="connsiteY3" fmla="*/ 4478628 h 4914561"/>
              <a:gd name="connsiteX4" fmla="*/ 3611873 w 5359003"/>
              <a:gd name="connsiteY4" fmla="*/ 4914561 h 4914561"/>
              <a:gd name="connsiteX5" fmla="*/ 0 w 5359003"/>
              <a:gd name="connsiteY5" fmla="*/ 1302688 h 4914561"/>
              <a:gd name="connsiteX6" fmla="*/ 162383 w 5359003"/>
              <a:gd name="connsiteY6" fmla="*/ 228628 h 4914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59003" h="4914561">
                <a:moveTo>
                  <a:pt x="246062" y="0"/>
                </a:moveTo>
                <a:lnTo>
                  <a:pt x="5359003" y="0"/>
                </a:lnTo>
                <a:lnTo>
                  <a:pt x="5359003" y="4463138"/>
                </a:lnTo>
                <a:lnTo>
                  <a:pt x="5333506" y="4478628"/>
                </a:lnTo>
                <a:cubicBezTo>
                  <a:pt x="4821728" y="4756642"/>
                  <a:pt x="4235242" y="4914561"/>
                  <a:pt x="3611873" y="4914561"/>
                </a:cubicBezTo>
                <a:cubicBezTo>
                  <a:pt x="1617091" y="4914561"/>
                  <a:pt x="0" y="3297470"/>
                  <a:pt x="0" y="1302688"/>
                </a:cubicBezTo>
                <a:cubicBezTo>
                  <a:pt x="0" y="928666"/>
                  <a:pt x="56851" y="567923"/>
                  <a:pt x="162383" y="228628"/>
                </a:cubicBezTo>
                <a:close/>
              </a:path>
            </a:pathLst>
          </a:cu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9A7526B-BAD3-44D3-BEE6-9DDDB7B29B99}"/>
              </a:ext>
            </a:extLst>
          </p:cNvPr>
          <p:cNvGrpSpPr/>
          <p:nvPr userDrawn="1"/>
        </p:nvGrpSpPr>
        <p:grpSpPr>
          <a:xfrm>
            <a:off x="10362229" y="-337309"/>
            <a:ext cx="2010699" cy="1619137"/>
            <a:chOff x="10362229" y="-337309"/>
            <a:chExt cx="2010699" cy="1619137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71C5F04-EB07-4C36-AD50-EAEB20A44E04}"/>
                </a:ext>
              </a:extLst>
            </p:cNvPr>
            <p:cNvSpPr/>
            <p:nvPr userDrawn="1"/>
          </p:nvSpPr>
          <p:spPr>
            <a:xfrm rot="1530354">
              <a:off x="10362229" y="-337309"/>
              <a:ext cx="2010699" cy="1619137"/>
            </a:xfrm>
            <a:custGeom>
              <a:avLst/>
              <a:gdLst>
                <a:gd name="connsiteX0" fmla="*/ 1551945 w 2010699"/>
                <a:gd name="connsiteY0" fmla="*/ 0 h 1619137"/>
                <a:gd name="connsiteX1" fmla="*/ 2010699 w 2010699"/>
                <a:gd name="connsiteY1" fmla="*/ 961543 h 1619137"/>
                <a:gd name="connsiteX2" fmla="*/ 2005081 w 2010699"/>
                <a:gd name="connsiteY2" fmla="*/ 976892 h 1619137"/>
                <a:gd name="connsiteX3" fmla="*/ 1036158 w 2010699"/>
                <a:gd name="connsiteY3" fmla="*/ 1619137 h 1619137"/>
                <a:gd name="connsiteX4" fmla="*/ 5962 w 2010699"/>
                <a:gd name="connsiteY4" fmla="*/ 779503 h 1619137"/>
                <a:gd name="connsiteX5" fmla="*/ 0 w 2010699"/>
                <a:gd name="connsiteY5" fmla="*/ 740437 h 1619137"/>
                <a:gd name="connsiteX6" fmla="*/ 420073 w 2010699"/>
                <a:gd name="connsiteY6" fmla="*/ 540019 h 1619137"/>
                <a:gd name="connsiteX7" fmla="*/ 417294 w 2010699"/>
                <a:gd name="connsiteY7" fmla="*/ 567577 h 1619137"/>
                <a:gd name="connsiteX8" fmla="*/ 1036158 w 2010699"/>
                <a:gd name="connsiteY8" fmla="*/ 1186441 h 1619137"/>
                <a:gd name="connsiteX9" fmla="*/ 1655022 w 2010699"/>
                <a:gd name="connsiteY9" fmla="*/ 567577 h 1619137"/>
                <a:gd name="connsiteX10" fmla="*/ 1473761 w 2010699"/>
                <a:gd name="connsiteY10" fmla="*/ 129974 h 1619137"/>
                <a:gd name="connsiteX11" fmla="*/ 1402594 w 2010699"/>
                <a:gd name="connsiteY11" fmla="*/ 71256 h 1619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0699" h="1619137">
                  <a:moveTo>
                    <a:pt x="1551945" y="0"/>
                  </a:moveTo>
                  <a:lnTo>
                    <a:pt x="2010699" y="961543"/>
                  </a:lnTo>
                  <a:lnTo>
                    <a:pt x="2005081" y="976892"/>
                  </a:lnTo>
                  <a:cubicBezTo>
                    <a:pt x="1845446" y="1354312"/>
                    <a:pt x="1471729" y="1619137"/>
                    <a:pt x="1036158" y="1619137"/>
                  </a:cubicBezTo>
                  <a:cubicBezTo>
                    <a:pt x="527992" y="1619137"/>
                    <a:pt x="104016" y="1258682"/>
                    <a:pt x="5962" y="779503"/>
                  </a:cubicBezTo>
                  <a:lnTo>
                    <a:pt x="0" y="740437"/>
                  </a:lnTo>
                  <a:lnTo>
                    <a:pt x="420073" y="540019"/>
                  </a:lnTo>
                  <a:lnTo>
                    <a:pt x="417294" y="567577"/>
                  </a:lnTo>
                  <a:cubicBezTo>
                    <a:pt x="417294" y="909366"/>
                    <a:pt x="694369" y="1186441"/>
                    <a:pt x="1036158" y="1186441"/>
                  </a:cubicBezTo>
                  <a:cubicBezTo>
                    <a:pt x="1377947" y="1186441"/>
                    <a:pt x="1655022" y="909366"/>
                    <a:pt x="1655022" y="567577"/>
                  </a:cubicBezTo>
                  <a:cubicBezTo>
                    <a:pt x="1655022" y="396682"/>
                    <a:pt x="1585753" y="241967"/>
                    <a:pt x="1473761" y="129974"/>
                  </a:cubicBezTo>
                  <a:lnTo>
                    <a:pt x="1402594" y="71256"/>
                  </a:lnTo>
                  <a:close/>
                </a:path>
              </a:pathLst>
            </a:custGeom>
            <a:solidFill>
              <a:srgbClr val="1D7791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105CD65-30A7-4552-BDBF-11DEC37BB460}"/>
                </a:ext>
              </a:extLst>
            </p:cNvPr>
            <p:cNvSpPr/>
            <p:nvPr userDrawn="1"/>
          </p:nvSpPr>
          <p:spPr>
            <a:xfrm>
              <a:off x="10855603" y="-32938"/>
              <a:ext cx="1287958" cy="929143"/>
            </a:xfrm>
            <a:custGeom>
              <a:avLst/>
              <a:gdLst>
                <a:gd name="connsiteX0" fmla="*/ 81271 w 1287958"/>
                <a:gd name="connsiteY0" fmla="*/ 0 h 929143"/>
                <a:gd name="connsiteX1" fmla="*/ 1206687 w 1287958"/>
                <a:gd name="connsiteY1" fmla="*/ 0 h 929143"/>
                <a:gd name="connsiteX2" fmla="*/ 1237351 w 1287958"/>
                <a:gd name="connsiteY2" fmla="*/ 55188 h 929143"/>
                <a:gd name="connsiteX3" fmla="*/ 1287958 w 1287958"/>
                <a:gd name="connsiteY3" fmla="*/ 300057 h 929143"/>
                <a:gd name="connsiteX4" fmla="*/ 643979 w 1287958"/>
                <a:gd name="connsiteY4" fmla="*/ 929143 h 929143"/>
                <a:gd name="connsiteX5" fmla="*/ 0 w 1287958"/>
                <a:gd name="connsiteY5" fmla="*/ 300057 h 929143"/>
                <a:gd name="connsiteX6" fmla="*/ 50607 w 1287958"/>
                <a:gd name="connsiteY6" fmla="*/ 55188 h 929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7958" h="929143">
                  <a:moveTo>
                    <a:pt x="81271" y="0"/>
                  </a:moveTo>
                  <a:lnTo>
                    <a:pt x="1206687" y="0"/>
                  </a:lnTo>
                  <a:lnTo>
                    <a:pt x="1237351" y="55188"/>
                  </a:lnTo>
                  <a:cubicBezTo>
                    <a:pt x="1269938" y="130451"/>
                    <a:pt x="1287958" y="213198"/>
                    <a:pt x="1287958" y="300057"/>
                  </a:cubicBezTo>
                  <a:cubicBezTo>
                    <a:pt x="1287958" y="647492"/>
                    <a:pt x="999639" y="929143"/>
                    <a:pt x="643979" y="929143"/>
                  </a:cubicBezTo>
                  <a:cubicBezTo>
                    <a:pt x="288319" y="929143"/>
                    <a:pt x="0" y="647492"/>
                    <a:pt x="0" y="300057"/>
                  </a:cubicBezTo>
                  <a:cubicBezTo>
                    <a:pt x="0" y="213198"/>
                    <a:pt x="18020" y="130451"/>
                    <a:pt x="50607" y="5518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53" name="Picture 2" descr="C:\Documents and Settings\cbeckworlocal\Desktop\Softclouds\logo_color.png">
              <a:extLst>
                <a:ext uri="{FF2B5EF4-FFF2-40B4-BE49-F238E27FC236}">
                  <a16:creationId xmlns:a16="http://schemas.microsoft.com/office/drawing/2014/main" id="{CA88DA5C-70FF-4103-9A33-C4FFCCA7317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984508" y="146616"/>
              <a:ext cx="1030148" cy="3741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0DE9835-F980-45E9-9C4C-8EBA110AE4DE}"/>
              </a:ext>
            </a:extLst>
          </p:cNvPr>
          <p:cNvSpPr/>
          <p:nvPr userDrawn="1"/>
        </p:nvSpPr>
        <p:spPr>
          <a:xfrm>
            <a:off x="9039904" y="2111457"/>
            <a:ext cx="3169603" cy="3836006"/>
          </a:xfrm>
          <a:custGeom>
            <a:avLst/>
            <a:gdLst>
              <a:gd name="connsiteX0" fmla="*/ 1904753 w 3169603"/>
              <a:gd name="connsiteY0" fmla="*/ 0 h 3836006"/>
              <a:gd name="connsiteX1" fmla="*/ 3116353 w 3169603"/>
              <a:gd name="connsiteY1" fmla="*/ 437979 h 3836006"/>
              <a:gd name="connsiteX2" fmla="*/ 3169603 w 3169603"/>
              <a:gd name="connsiteY2" fmla="*/ 486713 h 3836006"/>
              <a:gd name="connsiteX3" fmla="*/ 3169603 w 3169603"/>
              <a:gd name="connsiteY3" fmla="*/ 3349294 h 3836006"/>
              <a:gd name="connsiteX4" fmla="*/ 3116353 w 3169603"/>
              <a:gd name="connsiteY4" fmla="*/ 3398028 h 3836006"/>
              <a:gd name="connsiteX5" fmla="*/ 1904753 w 3169603"/>
              <a:gd name="connsiteY5" fmla="*/ 3836006 h 3836006"/>
              <a:gd name="connsiteX6" fmla="*/ 0 w 3169603"/>
              <a:gd name="connsiteY6" fmla="*/ 1918003 h 3836006"/>
              <a:gd name="connsiteX7" fmla="*/ 1904753 w 3169603"/>
              <a:gd name="connsiteY7" fmla="*/ 0 h 3836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9603" h="3836006">
                <a:moveTo>
                  <a:pt x="1904753" y="0"/>
                </a:moveTo>
                <a:cubicBezTo>
                  <a:pt x="2364988" y="0"/>
                  <a:pt x="2787099" y="164364"/>
                  <a:pt x="3116353" y="437979"/>
                </a:cubicBezTo>
                <a:lnTo>
                  <a:pt x="3169603" y="486713"/>
                </a:lnTo>
                <a:lnTo>
                  <a:pt x="3169603" y="3349294"/>
                </a:lnTo>
                <a:lnTo>
                  <a:pt x="3116353" y="3398028"/>
                </a:lnTo>
                <a:cubicBezTo>
                  <a:pt x="2787099" y="3671642"/>
                  <a:pt x="2364988" y="3836006"/>
                  <a:pt x="1904753" y="3836006"/>
                </a:cubicBezTo>
                <a:cubicBezTo>
                  <a:pt x="852787" y="3836006"/>
                  <a:pt x="0" y="2977287"/>
                  <a:pt x="0" y="1918003"/>
                </a:cubicBezTo>
                <a:cubicBezTo>
                  <a:pt x="0" y="858719"/>
                  <a:pt x="852787" y="0"/>
                  <a:pt x="1904753" y="0"/>
                </a:cubicBezTo>
                <a:close/>
              </a:path>
            </a:pathLst>
          </a:custGeom>
          <a:solidFill>
            <a:srgbClr val="71B1B3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1F2CA42-6B00-44F7-989D-98B5F7F9452F}"/>
              </a:ext>
            </a:extLst>
          </p:cNvPr>
          <p:cNvSpPr/>
          <p:nvPr userDrawn="1"/>
        </p:nvSpPr>
        <p:spPr>
          <a:xfrm>
            <a:off x="11150600" y="6018457"/>
            <a:ext cx="937056" cy="371464"/>
          </a:xfrm>
          <a:prstGeom prst="rect">
            <a:avLst/>
          </a:prstGeom>
          <a:solidFill>
            <a:srgbClr val="1D7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BB51C5-61E3-4340-8B4B-2565E878CCEF}"/>
              </a:ext>
            </a:extLst>
          </p:cNvPr>
          <p:cNvSpPr/>
          <p:nvPr userDrawn="1"/>
        </p:nvSpPr>
        <p:spPr>
          <a:xfrm>
            <a:off x="9690239" y="2685472"/>
            <a:ext cx="100380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ABD1D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</a:rPr>
              <a:t>.IDEAS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C522E7-BEEE-49AD-8930-03622E97926D}"/>
              </a:ext>
            </a:extLst>
          </p:cNvPr>
          <p:cNvSpPr/>
          <p:nvPr userDrawn="1"/>
        </p:nvSpPr>
        <p:spPr>
          <a:xfrm>
            <a:off x="8424102" y="1185577"/>
            <a:ext cx="185345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ABD1D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</a:rPr>
              <a:t>.INNOVATION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A03A1C-9742-494D-B2C9-01CC6250F805}"/>
              </a:ext>
            </a:extLst>
          </p:cNvPr>
          <p:cNvSpPr/>
          <p:nvPr userDrawn="1"/>
        </p:nvSpPr>
        <p:spPr>
          <a:xfrm>
            <a:off x="10356561" y="1585687"/>
            <a:ext cx="183543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ABD1D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</a:rPr>
              <a:t>.INSPIRATION</a:t>
            </a:r>
          </a:p>
        </p:txBody>
      </p:sp>
    </p:spTree>
    <p:extLst>
      <p:ext uri="{BB962C8B-B14F-4D97-AF65-F5344CB8AC3E}">
        <p14:creationId xmlns:p14="http://schemas.microsoft.com/office/powerpoint/2010/main" val="111278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ckwell" panose="020606030202050204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ckwell" panose="020606030202050204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ckwell" panose="020606030202050204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ckwell" panose="020606030202050204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ckwell" panose="020606030202050204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292CC2-E43B-40A4-9E9E-0EDB86848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63" y="-11312"/>
            <a:ext cx="89637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33D9B-66F5-42C1-8E3F-E639DD45B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9819" y="152566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4E21F7C-1190-4331-AA8A-7E3F0EA621CF}"/>
              </a:ext>
            </a:extLst>
          </p:cNvPr>
          <p:cNvSpPr/>
          <p:nvPr userDrawn="1"/>
        </p:nvSpPr>
        <p:spPr>
          <a:xfrm>
            <a:off x="177344" y="429259"/>
            <a:ext cx="45719" cy="869751"/>
          </a:xfrm>
          <a:prstGeom prst="rect">
            <a:avLst/>
          </a:prstGeom>
          <a:solidFill>
            <a:srgbClr val="ABD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CA803A-7400-4D77-BA92-E2133ACD79E1}"/>
              </a:ext>
            </a:extLst>
          </p:cNvPr>
          <p:cNvGrpSpPr/>
          <p:nvPr userDrawn="1"/>
        </p:nvGrpSpPr>
        <p:grpSpPr>
          <a:xfrm>
            <a:off x="10362229" y="-337309"/>
            <a:ext cx="2010699" cy="1619137"/>
            <a:chOff x="10362229" y="-337309"/>
            <a:chExt cx="2010699" cy="1619137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0AF534B-70EC-4BEE-A887-E75BE404BFEC}"/>
                </a:ext>
              </a:extLst>
            </p:cNvPr>
            <p:cNvSpPr/>
            <p:nvPr userDrawn="1"/>
          </p:nvSpPr>
          <p:spPr>
            <a:xfrm rot="1530354">
              <a:off x="10362229" y="-337309"/>
              <a:ext cx="2010699" cy="1619137"/>
            </a:xfrm>
            <a:custGeom>
              <a:avLst/>
              <a:gdLst>
                <a:gd name="connsiteX0" fmla="*/ 1551945 w 2010699"/>
                <a:gd name="connsiteY0" fmla="*/ 0 h 1619137"/>
                <a:gd name="connsiteX1" fmla="*/ 2010699 w 2010699"/>
                <a:gd name="connsiteY1" fmla="*/ 961543 h 1619137"/>
                <a:gd name="connsiteX2" fmla="*/ 2005081 w 2010699"/>
                <a:gd name="connsiteY2" fmla="*/ 976892 h 1619137"/>
                <a:gd name="connsiteX3" fmla="*/ 1036158 w 2010699"/>
                <a:gd name="connsiteY3" fmla="*/ 1619137 h 1619137"/>
                <a:gd name="connsiteX4" fmla="*/ 5962 w 2010699"/>
                <a:gd name="connsiteY4" fmla="*/ 779503 h 1619137"/>
                <a:gd name="connsiteX5" fmla="*/ 0 w 2010699"/>
                <a:gd name="connsiteY5" fmla="*/ 740437 h 1619137"/>
                <a:gd name="connsiteX6" fmla="*/ 420073 w 2010699"/>
                <a:gd name="connsiteY6" fmla="*/ 540019 h 1619137"/>
                <a:gd name="connsiteX7" fmla="*/ 417294 w 2010699"/>
                <a:gd name="connsiteY7" fmla="*/ 567577 h 1619137"/>
                <a:gd name="connsiteX8" fmla="*/ 1036158 w 2010699"/>
                <a:gd name="connsiteY8" fmla="*/ 1186441 h 1619137"/>
                <a:gd name="connsiteX9" fmla="*/ 1655022 w 2010699"/>
                <a:gd name="connsiteY9" fmla="*/ 567577 h 1619137"/>
                <a:gd name="connsiteX10" fmla="*/ 1473761 w 2010699"/>
                <a:gd name="connsiteY10" fmla="*/ 129974 h 1619137"/>
                <a:gd name="connsiteX11" fmla="*/ 1402594 w 2010699"/>
                <a:gd name="connsiteY11" fmla="*/ 71256 h 1619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0699" h="1619137">
                  <a:moveTo>
                    <a:pt x="1551945" y="0"/>
                  </a:moveTo>
                  <a:lnTo>
                    <a:pt x="2010699" y="961543"/>
                  </a:lnTo>
                  <a:lnTo>
                    <a:pt x="2005081" y="976892"/>
                  </a:lnTo>
                  <a:cubicBezTo>
                    <a:pt x="1845446" y="1354312"/>
                    <a:pt x="1471729" y="1619137"/>
                    <a:pt x="1036158" y="1619137"/>
                  </a:cubicBezTo>
                  <a:cubicBezTo>
                    <a:pt x="527992" y="1619137"/>
                    <a:pt x="104016" y="1258682"/>
                    <a:pt x="5962" y="779503"/>
                  </a:cubicBezTo>
                  <a:lnTo>
                    <a:pt x="0" y="740437"/>
                  </a:lnTo>
                  <a:lnTo>
                    <a:pt x="420073" y="540019"/>
                  </a:lnTo>
                  <a:lnTo>
                    <a:pt x="417294" y="567577"/>
                  </a:lnTo>
                  <a:cubicBezTo>
                    <a:pt x="417294" y="909366"/>
                    <a:pt x="694369" y="1186441"/>
                    <a:pt x="1036158" y="1186441"/>
                  </a:cubicBezTo>
                  <a:cubicBezTo>
                    <a:pt x="1377947" y="1186441"/>
                    <a:pt x="1655022" y="909366"/>
                    <a:pt x="1655022" y="567577"/>
                  </a:cubicBezTo>
                  <a:cubicBezTo>
                    <a:pt x="1655022" y="396682"/>
                    <a:pt x="1585753" y="241967"/>
                    <a:pt x="1473761" y="129974"/>
                  </a:cubicBezTo>
                  <a:lnTo>
                    <a:pt x="1402594" y="71256"/>
                  </a:lnTo>
                  <a:close/>
                </a:path>
              </a:pathLst>
            </a:custGeom>
            <a:solidFill>
              <a:srgbClr val="1D7791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F8E6B0E-415C-4779-B0EC-8816981998DD}"/>
                </a:ext>
              </a:extLst>
            </p:cNvPr>
            <p:cNvSpPr/>
            <p:nvPr userDrawn="1"/>
          </p:nvSpPr>
          <p:spPr>
            <a:xfrm>
              <a:off x="10855603" y="-32938"/>
              <a:ext cx="1287958" cy="929143"/>
            </a:xfrm>
            <a:custGeom>
              <a:avLst/>
              <a:gdLst>
                <a:gd name="connsiteX0" fmla="*/ 81271 w 1287958"/>
                <a:gd name="connsiteY0" fmla="*/ 0 h 929143"/>
                <a:gd name="connsiteX1" fmla="*/ 1206687 w 1287958"/>
                <a:gd name="connsiteY1" fmla="*/ 0 h 929143"/>
                <a:gd name="connsiteX2" fmla="*/ 1237351 w 1287958"/>
                <a:gd name="connsiteY2" fmla="*/ 55188 h 929143"/>
                <a:gd name="connsiteX3" fmla="*/ 1287958 w 1287958"/>
                <a:gd name="connsiteY3" fmla="*/ 300057 h 929143"/>
                <a:gd name="connsiteX4" fmla="*/ 643979 w 1287958"/>
                <a:gd name="connsiteY4" fmla="*/ 929143 h 929143"/>
                <a:gd name="connsiteX5" fmla="*/ 0 w 1287958"/>
                <a:gd name="connsiteY5" fmla="*/ 300057 h 929143"/>
                <a:gd name="connsiteX6" fmla="*/ 50607 w 1287958"/>
                <a:gd name="connsiteY6" fmla="*/ 55188 h 929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7958" h="929143">
                  <a:moveTo>
                    <a:pt x="81271" y="0"/>
                  </a:moveTo>
                  <a:lnTo>
                    <a:pt x="1206687" y="0"/>
                  </a:lnTo>
                  <a:lnTo>
                    <a:pt x="1237351" y="55188"/>
                  </a:lnTo>
                  <a:cubicBezTo>
                    <a:pt x="1269938" y="130451"/>
                    <a:pt x="1287958" y="213198"/>
                    <a:pt x="1287958" y="300057"/>
                  </a:cubicBezTo>
                  <a:cubicBezTo>
                    <a:pt x="1287958" y="647492"/>
                    <a:pt x="999639" y="929143"/>
                    <a:pt x="643979" y="929143"/>
                  </a:cubicBezTo>
                  <a:cubicBezTo>
                    <a:pt x="288319" y="929143"/>
                    <a:pt x="0" y="647492"/>
                    <a:pt x="0" y="300057"/>
                  </a:cubicBezTo>
                  <a:cubicBezTo>
                    <a:pt x="0" y="213198"/>
                    <a:pt x="18020" y="130451"/>
                    <a:pt x="50607" y="5518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4" name="Picture 2" descr="C:\Documents and Settings\cbeckworlocal\Desktop\Softclouds\logo_color.png">
              <a:extLst>
                <a:ext uri="{FF2B5EF4-FFF2-40B4-BE49-F238E27FC236}">
                  <a16:creationId xmlns:a16="http://schemas.microsoft.com/office/drawing/2014/main" id="{AB72DE98-AAAD-4542-9D90-D54A1BDC7BC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10984508" y="146616"/>
              <a:ext cx="1030148" cy="3741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F4334FC-B638-48F8-AE54-CF1600E0506F}"/>
              </a:ext>
            </a:extLst>
          </p:cNvPr>
          <p:cNvSpPr txBox="1">
            <a:spLocks/>
          </p:cNvSpPr>
          <p:nvPr userDrawn="1"/>
        </p:nvSpPr>
        <p:spPr>
          <a:xfrm>
            <a:off x="0" y="6455288"/>
            <a:ext cx="12192000" cy="416346"/>
          </a:xfrm>
          <a:prstGeom prst="rect">
            <a:avLst/>
          </a:prstGeom>
          <a:solidFill>
            <a:srgbClr val="7FBABB"/>
          </a:solidFill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  || </a:t>
            </a:r>
            <a:r>
              <a: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OPTIONS REDEFINED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||                                                                                                                                     </a:t>
            </a:r>
            <a:r>
              <a:rPr lang="en-US" sz="900" b="1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Copyright © 2019 SoftClouds - All Rights Reserved     </a:t>
            </a:r>
            <a:endParaRPr lang="en-US" b="1" dirty="0">
              <a:solidFill>
                <a:schemeClr val="tx1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291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91" r:id="rId4"/>
    <p:sldLayoutId id="2147483682" r:id="rId5"/>
    <p:sldLayoutId id="2147483669" r:id="rId6"/>
    <p:sldLayoutId id="214748368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ckwell" panose="020606030202050204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ckwell" panose="020606030202050204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ckwell" panose="020606030202050204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ckwell" panose="020606030202050204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ckwell" panose="020606030202050204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1D7791">
                <a:shade val="30000"/>
                <a:satMod val="115000"/>
                <a:alpha val="43000"/>
              </a:srgbClr>
            </a:gs>
            <a:gs pos="50000">
              <a:srgbClr val="1D7791">
                <a:shade val="67500"/>
                <a:satMod val="115000"/>
                <a:alpha val="69000"/>
              </a:srgbClr>
            </a:gs>
            <a:gs pos="100000">
              <a:srgbClr val="1D7791">
                <a:shade val="100000"/>
                <a:satMod val="115000"/>
                <a:alpha val="77000"/>
              </a:srgb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292CC2-E43B-40A4-9E9E-0EDB86848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33D9B-66F5-42C1-8E3F-E639DD45B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C76957-83AE-4209-A11E-DF7F0B9DEC00}"/>
              </a:ext>
            </a:extLst>
          </p:cNvPr>
          <p:cNvGrpSpPr/>
          <p:nvPr userDrawn="1"/>
        </p:nvGrpSpPr>
        <p:grpSpPr>
          <a:xfrm>
            <a:off x="10362229" y="-337309"/>
            <a:ext cx="2010699" cy="1619137"/>
            <a:chOff x="10362229" y="-337309"/>
            <a:chExt cx="2010699" cy="1619137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C915F97-746A-4DB4-AA79-FD722BC25D8D}"/>
                </a:ext>
              </a:extLst>
            </p:cNvPr>
            <p:cNvSpPr/>
            <p:nvPr userDrawn="1"/>
          </p:nvSpPr>
          <p:spPr>
            <a:xfrm rot="1530354">
              <a:off x="10362229" y="-337309"/>
              <a:ext cx="2010699" cy="1619137"/>
            </a:xfrm>
            <a:custGeom>
              <a:avLst/>
              <a:gdLst>
                <a:gd name="connsiteX0" fmla="*/ 1551945 w 2010699"/>
                <a:gd name="connsiteY0" fmla="*/ 0 h 1619137"/>
                <a:gd name="connsiteX1" fmla="*/ 2010699 w 2010699"/>
                <a:gd name="connsiteY1" fmla="*/ 961543 h 1619137"/>
                <a:gd name="connsiteX2" fmla="*/ 2005081 w 2010699"/>
                <a:gd name="connsiteY2" fmla="*/ 976892 h 1619137"/>
                <a:gd name="connsiteX3" fmla="*/ 1036158 w 2010699"/>
                <a:gd name="connsiteY3" fmla="*/ 1619137 h 1619137"/>
                <a:gd name="connsiteX4" fmla="*/ 5962 w 2010699"/>
                <a:gd name="connsiteY4" fmla="*/ 779503 h 1619137"/>
                <a:gd name="connsiteX5" fmla="*/ 0 w 2010699"/>
                <a:gd name="connsiteY5" fmla="*/ 740437 h 1619137"/>
                <a:gd name="connsiteX6" fmla="*/ 420073 w 2010699"/>
                <a:gd name="connsiteY6" fmla="*/ 540019 h 1619137"/>
                <a:gd name="connsiteX7" fmla="*/ 417294 w 2010699"/>
                <a:gd name="connsiteY7" fmla="*/ 567577 h 1619137"/>
                <a:gd name="connsiteX8" fmla="*/ 1036158 w 2010699"/>
                <a:gd name="connsiteY8" fmla="*/ 1186441 h 1619137"/>
                <a:gd name="connsiteX9" fmla="*/ 1655022 w 2010699"/>
                <a:gd name="connsiteY9" fmla="*/ 567577 h 1619137"/>
                <a:gd name="connsiteX10" fmla="*/ 1473761 w 2010699"/>
                <a:gd name="connsiteY10" fmla="*/ 129974 h 1619137"/>
                <a:gd name="connsiteX11" fmla="*/ 1402594 w 2010699"/>
                <a:gd name="connsiteY11" fmla="*/ 71256 h 1619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0699" h="1619137">
                  <a:moveTo>
                    <a:pt x="1551945" y="0"/>
                  </a:moveTo>
                  <a:lnTo>
                    <a:pt x="2010699" y="961543"/>
                  </a:lnTo>
                  <a:lnTo>
                    <a:pt x="2005081" y="976892"/>
                  </a:lnTo>
                  <a:cubicBezTo>
                    <a:pt x="1845446" y="1354312"/>
                    <a:pt x="1471729" y="1619137"/>
                    <a:pt x="1036158" y="1619137"/>
                  </a:cubicBezTo>
                  <a:cubicBezTo>
                    <a:pt x="527992" y="1619137"/>
                    <a:pt x="104016" y="1258682"/>
                    <a:pt x="5962" y="779503"/>
                  </a:cubicBezTo>
                  <a:lnTo>
                    <a:pt x="0" y="740437"/>
                  </a:lnTo>
                  <a:lnTo>
                    <a:pt x="420073" y="540019"/>
                  </a:lnTo>
                  <a:lnTo>
                    <a:pt x="417294" y="567577"/>
                  </a:lnTo>
                  <a:cubicBezTo>
                    <a:pt x="417294" y="909366"/>
                    <a:pt x="694369" y="1186441"/>
                    <a:pt x="1036158" y="1186441"/>
                  </a:cubicBezTo>
                  <a:cubicBezTo>
                    <a:pt x="1377947" y="1186441"/>
                    <a:pt x="1655022" y="909366"/>
                    <a:pt x="1655022" y="567577"/>
                  </a:cubicBezTo>
                  <a:cubicBezTo>
                    <a:pt x="1655022" y="396682"/>
                    <a:pt x="1585753" y="241967"/>
                    <a:pt x="1473761" y="129974"/>
                  </a:cubicBezTo>
                  <a:lnTo>
                    <a:pt x="1402594" y="71256"/>
                  </a:lnTo>
                  <a:close/>
                </a:path>
              </a:pathLst>
            </a:custGeom>
            <a:solidFill>
              <a:srgbClr val="1D7791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C11C159-CF5E-4143-8829-B13F72F04BF8}"/>
                </a:ext>
              </a:extLst>
            </p:cNvPr>
            <p:cNvSpPr/>
            <p:nvPr userDrawn="1"/>
          </p:nvSpPr>
          <p:spPr>
            <a:xfrm>
              <a:off x="10855603" y="-32938"/>
              <a:ext cx="1287958" cy="929143"/>
            </a:xfrm>
            <a:custGeom>
              <a:avLst/>
              <a:gdLst>
                <a:gd name="connsiteX0" fmla="*/ 81271 w 1287958"/>
                <a:gd name="connsiteY0" fmla="*/ 0 h 929143"/>
                <a:gd name="connsiteX1" fmla="*/ 1206687 w 1287958"/>
                <a:gd name="connsiteY1" fmla="*/ 0 h 929143"/>
                <a:gd name="connsiteX2" fmla="*/ 1237351 w 1287958"/>
                <a:gd name="connsiteY2" fmla="*/ 55188 h 929143"/>
                <a:gd name="connsiteX3" fmla="*/ 1287958 w 1287958"/>
                <a:gd name="connsiteY3" fmla="*/ 300057 h 929143"/>
                <a:gd name="connsiteX4" fmla="*/ 643979 w 1287958"/>
                <a:gd name="connsiteY4" fmla="*/ 929143 h 929143"/>
                <a:gd name="connsiteX5" fmla="*/ 0 w 1287958"/>
                <a:gd name="connsiteY5" fmla="*/ 300057 h 929143"/>
                <a:gd name="connsiteX6" fmla="*/ 50607 w 1287958"/>
                <a:gd name="connsiteY6" fmla="*/ 55188 h 929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7958" h="929143">
                  <a:moveTo>
                    <a:pt x="81271" y="0"/>
                  </a:moveTo>
                  <a:lnTo>
                    <a:pt x="1206687" y="0"/>
                  </a:lnTo>
                  <a:lnTo>
                    <a:pt x="1237351" y="55188"/>
                  </a:lnTo>
                  <a:cubicBezTo>
                    <a:pt x="1269938" y="130451"/>
                    <a:pt x="1287958" y="213198"/>
                    <a:pt x="1287958" y="300057"/>
                  </a:cubicBezTo>
                  <a:cubicBezTo>
                    <a:pt x="1287958" y="647492"/>
                    <a:pt x="999639" y="929143"/>
                    <a:pt x="643979" y="929143"/>
                  </a:cubicBezTo>
                  <a:cubicBezTo>
                    <a:pt x="288319" y="929143"/>
                    <a:pt x="0" y="647492"/>
                    <a:pt x="0" y="300057"/>
                  </a:cubicBezTo>
                  <a:cubicBezTo>
                    <a:pt x="0" y="213198"/>
                    <a:pt x="18020" y="130451"/>
                    <a:pt x="50607" y="5518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4" name="Picture 2" descr="C:\Documents and Settings\cbeckworlocal\Desktop\Softclouds\logo_color.png">
              <a:extLst>
                <a:ext uri="{FF2B5EF4-FFF2-40B4-BE49-F238E27FC236}">
                  <a16:creationId xmlns:a16="http://schemas.microsoft.com/office/drawing/2014/main" id="{CF0C008C-A9BC-46AE-940E-7788447821D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984508" y="146616"/>
              <a:ext cx="1030148" cy="3741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61650A0-E789-4853-904B-DC7257F4A9CD}"/>
              </a:ext>
            </a:extLst>
          </p:cNvPr>
          <p:cNvSpPr txBox="1">
            <a:spLocks/>
          </p:cNvSpPr>
          <p:nvPr userDrawn="1"/>
        </p:nvSpPr>
        <p:spPr>
          <a:xfrm>
            <a:off x="0" y="6455288"/>
            <a:ext cx="12192000" cy="416346"/>
          </a:xfrm>
          <a:prstGeom prst="rect">
            <a:avLst/>
          </a:prstGeom>
          <a:solidFill>
            <a:srgbClr val="7FBABB"/>
          </a:solidFill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  || </a:t>
            </a:r>
            <a:r>
              <a: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OPTIONS REDEFINED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||                                                                                                                                     </a:t>
            </a:r>
            <a:r>
              <a:rPr lang="en-US" sz="900" b="1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Copyright © 2019 SoftClouds - All Rights Reserved     </a:t>
            </a:r>
            <a:endParaRPr lang="en-US" b="1" dirty="0">
              <a:solidFill>
                <a:schemeClr val="tx1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65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1" r:id="rId2"/>
    <p:sldLayoutId id="214748368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Rockwell" panose="020606030202050204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Rockwell" panose="020606030202050204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Rockwell" panose="020606030202050204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Rockwell" panose="020606030202050204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Rockwell" panose="020606030202050204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292CC2-E43B-40A4-9E9E-0EDB86848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33D9B-66F5-42C1-8E3F-E639DD45B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B62DB1F-77AD-4427-A299-91FBAA61A92F}"/>
              </a:ext>
            </a:extLst>
          </p:cNvPr>
          <p:cNvGrpSpPr/>
          <p:nvPr userDrawn="1"/>
        </p:nvGrpSpPr>
        <p:grpSpPr>
          <a:xfrm>
            <a:off x="10361074" y="-332755"/>
            <a:ext cx="2001963" cy="1612317"/>
            <a:chOff x="10361074" y="-332755"/>
            <a:chExt cx="2001963" cy="161231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6B00D24-8AA0-49E7-8B70-4E30EADF9BD7}"/>
                </a:ext>
              </a:extLst>
            </p:cNvPr>
            <p:cNvSpPr/>
            <p:nvPr userDrawn="1"/>
          </p:nvSpPr>
          <p:spPr>
            <a:xfrm rot="1530354">
              <a:off x="10361074" y="-332755"/>
              <a:ext cx="2001963" cy="1612317"/>
            </a:xfrm>
            <a:custGeom>
              <a:avLst/>
              <a:gdLst>
                <a:gd name="connsiteX0" fmla="*/ 1402043 w 2001963"/>
                <a:gd name="connsiteY0" fmla="*/ 63877 h 1612317"/>
                <a:gd name="connsiteX1" fmla="*/ 1535928 w 2001963"/>
                <a:gd name="connsiteY1" fmla="*/ 0 h 1612317"/>
                <a:gd name="connsiteX2" fmla="*/ 2001963 w 2001963"/>
                <a:gd name="connsiteY2" fmla="*/ 976806 h 1612317"/>
                <a:gd name="connsiteX3" fmla="*/ 1960927 w 2001963"/>
                <a:gd name="connsiteY3" fmla="*/ 1061993 h 1612317"/>
                <a:gd name="connsiteX4" fmla="*/ 1036284 w 2001963"/>
                <a:gd name="connsiteY4" fmla="*/ 1612317 h 1612317"/>
                <a:gd name="connsiteX5" fmla="*/ 6088 w 2001963"/>
                <a:gd name="connsiteY5" fmla="*/ 772683 h 1612317"/>
                <a:gd name="connsiteX6" fmla="*/ 0 w 2001963"/>
                <a:gd name="connsiteY6" fmla="*/ 732795 h 1612317"/>
                <a:gd name="connsiteX7" fmla="*/ 420292 w 2001963"/>
                <a:gd name="connsiteY7" fmla="*/ 532273 h 1612317"/>
                <a:gd name="connsiteX8" fmla="*/ 417420 w 2001963"/>
                <a:gd name="connsiteY8" fmla="*/ 560757 h 1612317"/>
                <a:gd name="connsiteX9" fmla="*/ 1036284 w 2001963"/>
                <a:gd name="connsiteY9" fmla="*/ 1179621 h 1612317"/>
                <a:gd name="connsiteX10" fmla="*/ 1655148 w 2001963"/>
                <a:gd name="connsiteY10" fmla="*/ 560757 h 1612317"/>
                <a:gd name="connsiteX11" fmla="*/ 1473887 w 2001963"/>
                <a:gd name="connsiteY11" fmla="*/ 123154 h 1612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01963" h="1612317">
                  <a:moveTo>
                    <a:pt x="1402043" y="63877"/>
                  </a:moveTo>
                  <a:lnTo>
                    <a:pt x="1535928" y="0"/>
                  </a:lnTo>
                  <a:lnTo>
                    <a:pt x="2001963" y="976806"/>
                  </a:lnTo>
                  <a:lnTo>
                    <a:pt x="1960927" y="1061993"/>
                  </a:lnTo>
                  <a:cubicBezTo>
                    <a:pt x="1782856" y="1389791"/>
                    <a:pt x="1435558" y="1612317"/>
                    <a:pt x="1036284" y="1612317"/>
                  </a:cubicBezTo>
                  <a:cubicBezTo>
                    <a:pt x="528118" y="1612317"/>
                    <a:pt x="104142" y="1251862"/>
                    <a:pt x="6088" y="772683"/>
                  </a:cubicBezTo>
                  <a:lnTo>
                    <a:pt x="0" y="732795"/>
                  </a:lnTo>
                  <a:lnTo>
                    <a:pt x="420292" y="532273"/>
                  </a:lnTo>
                  <a:lnTo>
                    <a:pt x="417420" y="560757"/>
                  </a:lnTo>
                  <a:cubicBezTo>
                    <a:pt x="417420" y="902546"/>
                    <a:pt x="694495" y="1179621"/>
                    <a:pt x="1036284" y="1179621"/>
                  </a:cubicBezTo>
                  <a:cubicBezTo>
                    <a:pt x="1378073" y="1179621"/>
                    <a:pt x="1655148" y="902546"/>
                    <a:pt x="1655148" y="560757"/>
                  </a:cubicBezTo>
                  <a:cubicBezTo>
                    <a:pt x="1655148" y="389862"/>
                    <a:pt x="1585879" y="235147"/>
                    <a:pt x="1473887" y="123154"/>
                  </a:cubicBezTo>
                  <a:close/>
                </a:path>
              </a:pathLst>
            </a:custGeom>
            <a:gradFill>
              <a:gsLst>
                <a:gs pos="0">
                  <a:srgbClr val="1D7791">
                    <a:shade val="30000"/>
                    <a:satMod val="115000"/>
                    <a:alpha val="43000"/>
                  </a:srgbClr>
                </a:gs>
                <a:gs pos="50000">
                  <a:srgbClr val="1D7791">
                    <a:shade val="67500"/>
                    <a:satMod val="115000"/>
                    <a:alpha val="69000"/>
                  </a:srgbClr>
                </a:gs>
                <a:gs pos="100000">
                  <a:srgbClr val="1D7791">
                    <a:shade val="100000"/>
                    <a:satMod val="115000"/>
                    <a:alpha val="77000"/>
                  </a:srgb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EEC7A60-9B20-4397-B8E9-E005A441817A}"/>
                </a:ext>
              </a:extLst>
            </p:cNvPr>
            <p:cNvSpPr/>
            <p:nvPr userDrawn="1"/>
          </p:nvSpPr>
          <p:spPr>
            <a:xfrm>
              <a:off x="10855603" y="-11312"/>
              <a:ext cx="1287958" cy="907517"/>
            </a:xfrm>
            <a:custGeom>
              <a:avLst/>
              <a:gdLst>
                <a:gd name="connsiteX0" fmla="*/ 69255 w 1287958"/>
                <a:gd name="connsiteY0" fmla="*/ 0 h 907517"/>
                <a:gd name="connsiteX1" fmla="*/ 1218703 w 1287958"/>
                <a:gd name="connsiteY1" fmla="*/ 0 h 907517"/>
                <a:gd name="connsiteX2" fmla="*/ 1237351 w 1287958"/>
                <a:gd name="connsiteY2" fmla="*/ 33562 h 907517"/>
                <a:gd name="connsiteX3" fmla="*/ 1287958 w 1287958"/>
                <a:gd name="connsiteY3" fmla="*/ 278431 h 907517"/>
                <a:gd name="connsiteX4" fmla="*/ 643979 w 1287958"/>
                <a:gd name="connsiteY4" fmla="*/ 907517 h 907517"/>
                <a:gd name="connsiteX5" fmla="*/ 0 w 1287958"/>
                <a:gd name="connsiteY5" fmla="*/ 278431 h 907517"/>
                <a:gd name="connsiteX6" fmla="*/ 50607 w 1287958"/>
                <a:gd name="connsiteY6" fmla="*/ 33562 h 907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7958" h="907517">
                  <a:moveTo>
                    <a:pt x="69255" y="0"/>
                  </a:moveTo>
                  <a:lnTo>
                    <a:pt x="1218703" y="0"/>
                  </a:lnTo>
                  <a:lnTo>
                    <a:pt x="1237351" y="33562"/>
                  </a:lnTo>
                  <a:cubicBezTo>
                    <a:pt x="1269938" y="108825"/>
                    <a:pt x="1287958" y="191572"/>
                    <a:pt x="1287958" y="278431"/>
                  </a:cubicBezTo>
                  <a:cubicBezTo>
                    <a:pt x="1287958" y="625866"/>
                    <a:pt x="999639" y="907517"/>
                    <a:pt x="643979" y="907517"/>
                  </a:cubicBezTo>
                  <a:cubicBezTo>
                    <a:pt x="288319" y="907517"/>
                    <a:pt x="0" y="625866"/>
                    <a:pt x="0" y="278431"/>
                  </a:cubicBezTo>
                  <a:cubicBezTo>
                    <a:pt x="0" y="191572"/>
                    <a:pt x="18020" y="108825"/>
                    <a:pt x="50607" y="335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1" name="Picture 2" descr="C:\Documents and Settings\cbeckworlocal\Desktop\Softclouds\logo_color.png">
              <a:extLst>
                <a:ext uri="{FF2B5EF4-FFF2-40B4-BE49-F238E27FC236}">
                  <a16:creationId xmlns:a16="http://schemas.microsoft.com/office/drawing/2014/main" id="{6E52F00F-3BF0-4F33-8937-4607081FFD9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984508" y="146616"/>
              <a:ext cx="1030148" cy="3741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82632B0-03A2-4480-BF6B-772BB7C41C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alphaModFix amt="20000"/>
          </a:blip>
          <a:srcRect l="20803" t="25964" r="30629" b="32074"/>
          <a:stretch/>
        </p:blipFill>
        <p:spPr>
          <a:xfrm>
            <a:off x="0" y="-35529"/>
            <a:ext cx="12192000" cy="6490817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518A2A6-8E8B-499D-8D79-5E3297B3FC8E}"/>
              </a:ext>
            </a:extLst>
          </p:cNvPr>
          <p:cNvSpPr txBox="1">
            <a:spLocks/>
          </p:cNvSpPr>
          <p:nvPr userDrawn="1"/>
        </p:nvSpPr>
        <p:spPr>
          <a:xfrm>
            <a:off x="0" y="6455288"/>
            <a:ext cx="12192000" cy="416346"/>
          </a:xfrm>
          <a:prstGeom prst="rect">
            <a:avLst/>
          </a:prstGeom>
          <a:solidFill>
            <a:srgbClr val="7FBABB"/>
          </a:solidFill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  || </a:t>
            </a:r>
            <a:r>
              <a: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OPTIONS REDEFINED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||                                                                                                                                     </a:t>
            </a:r>
            <a:r>
              <a:rPr lang="en-US" sz="900" b="1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Copyright © 2019 SoftClouds - All Rights Reserved     </a:t>
            </a:r>
            <a:endParaRPr lang="en-US" b="1" dirty="0">
              <a:solidFill>
                <a:schemeClr val="tx1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92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Rockwell" panose="020606030202050204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Rockwell" panose="020606030202050204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Rockwell" panose="020606030202050204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Rockwell" panose="020606030202050204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Rockwell" panose="020606030202050204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301C-9F75-4C8C-BD48-95DCA5D93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245" y="3168825"/>
            <a:ext cx="7173879" cy="188672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Qupplet</a:t>
            </a:r>
            <a:br>
              <a:rPr lang="en-US" dirty="0"/>
            </a:br>
            <a:br>
              <a:rPr lang="en-US" dirty="0"/>
            </a:br>
            <a:r>
              <a:rPr lang="en-US" sz="4400" dirty="0"/>
              <a:t>Plan for Nov-Dec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959E2-1EBB-4F23-BF01-412031F8C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275" y="5175656"/>
            <a:ext cx="3019647" cy="487952"/>
          </a:xfrm>
        </p:spPr>
        <p:txBody>
          <a:bodyPr/>
          <a:lstStyle/>
          <a:p>
            <a:r>
              <a:rPr lang="en-US"/>
              <a:t>- 2019 -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60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9CB6EB4-1092-4A86-A307-9C8186C17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50" y="0"/>
            <a:ext cx="10217150" cy="1264740"/>
          </a:xfrm>
        </p:spPr>
        <p:txBody>
          <a:bodyPr/>
          <a:lstStyle/>
          <a:p>
            <a:r>
              <a:rPr lang="en-US" dirty="0"/>
              <a:t>Types of Connections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90180F6-E9CB-43A4-88AF-44141B71718C}"/>
              </a:ext>
            </a:extLst>
          </p:cNvPr>
          <p:cNvSpPr/>
          <p:nvPr/>
        </p:nvSpPr>
        <p:spPr>
          <a:xfrm>
            <a:off x="967823" y="1264740"/>
            <a:ext cx="1722782" cy="1073426"/>
          </a:xfrm>
          <a:prstGeom prst="roundRect">
            <a:avLst/>
          </a:prstGeom>
          <a:solidFill>
            <a:srgbClr val="1D7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Machine - Test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12CB46-0A9A-4FB3-914B-D0129D8CDC86}"/>
              </a:ext>
            </a:extLst>
          </p:cNvPr>
          <p:cNvSpPr/>
          <p:nvPr/>
        </p:nvSpPr>
        <p:spPr>
          <a:xfrm>
            <a:off x="4473023" y="1264740"/>
            <a:ext cx="1722782" cy="1073426"/>
          </a:xfrm>
          <a:prstGeom prst="roundRect">
            <a:avLst/>
          </a:prstGeom>
          <a:solidFill>
            <a:srgbClr val="1D7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AWS - Test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A97809C-C4AC-4E9D-A3BE-D45997FA412C}"/>
              </a:ext>
            </a:extLst>
          </p:cNvPr>
          <p:cNvSpPr/>
          <p:nvPr/>
        </p:nvSpPr>
        <p:spPr>
          <a:xfrm>
            <a:off x="7986920" y="1264740"/>
            <a:ext cx="1722782" cy="1073426"/>
          </a:xfrm>
          <a:prstGeom prst="roundRect">
            <a:avLst/>
          </a:prstGeom>
          <a:solidFill>
            <a:srgbClr val="71B1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- Test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FD2F559-EBD2-4F9E-83EA-F56DEA06BF9F}"/>
              </a:ext>
            </a:extLst>
          </p:cNvPr>
          <p:cNvSpPr/>
          <p:nvPr/>
        </p:nvSpPr>
        <p:spPr>
          <a:xfrm>
            <a:off x="9709702" y="1264740"/>
            <a:ext cx="848139" cy="516835"/>
          </a:xfrm>
          <a:prstGeom prst="roundRect">
            <a:avLst/>
          </a:prstGeom>
          <a:solidFill>
            <a:srgbClr val="71B1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NLU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18DF9D3-F71C-43D3-8E73-60894F859E28}"/>
              </a:ext>
            </a:extLst>
          </p:cNvPr>
          <p:cNvSpPr/>
          <p:nvPr/>
        </p:nvSpPr>
        <p:spPr>
          <a:xfrm>
            <a:off x="9709701" y="1801453"/>
            <a:ext cx="848139" cy="516835"/>
          </a:xfrm>
          <a:prstGeom prst="roundRect">
            <a:avLst/>
          </a:prstGeom>
          <a:solidFill>
            <a:srgbClr val="71B1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E611874-5734-4A72-8D03-2C91EF45319C}"/>
              </a:ext>
            </a:extLst>
          </p:cNvPr>
          <p:cNvSpPr/>
          <p:nvPr/>
        </p:nvSpPr>
        <p:spPr>
          <a:xfrm>
            <a:off x="967824" y="2586644"/>
            <a:ext cx="1722782" cy="1073426"/>
          </a:xfrm>
          <a:prstGeom prst="roundRect">
            <a:avLst/>
          </a:prstGeom>
          <a:solidFill>
            <a:srgbClr val="71B1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Siebel Dev Mazda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C32444B-DAF9-44BF-933B-F3550A4AD901}"/>
              </a:ext>
            </a:extLst>
          </p:cNvPr>
          <p:cNvSpPr/>
          <p:nvPr/>
        </p:nvSpPr>
        <p:spPr>
          <a:xfrm>
            <a:off x="4473024" y="2606522"/>
            <a:ext cx="1722782" cy="1073426"/>
          </a:xfrm>
          <a:prstGeom prst="roundRect">
            <a:avLst/>
          </a:prstGeom>
          <a:solidFill>
            <a:srgbClr val="71B1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- Test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9758A6A-3784-4388-A973-55FFD9EBBF71}"/>
              </a:ext>
            </a:extLst>
          </p:cNvPr>
          <p:cNvSpPr/>
          <p:nvPr/>
        </p:nvSpPr>
        <p:spPr>
          <a:xfrm>
            <a:off x="7986921" y="2606522"/>
            <a:ext cx="1722782" cy="1073426"/>
          </a:xfrm>
          <a:prstGeom prst="roundRect">
            <a:avLst/>
          </a:prstGeom>
          <a:solidFill>
            <a:srgbClr val="71B1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- Test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AB4DBAF-1DB3-4125-BFF2-8EF99E97D225}"/>
              </a:ext>
            </a:extLst>
          </p:cNvPr>
          <p:cNvSpPr/>
          <p:nvPr/>
        </p:nvSpPr>
        <p:spPr>
          <a:xfrm>
            <a:off x="9709703" y="2606522"/>
            <a:ext cx="848139" cy="516835"/>
          </a:xfrm>
          <a:prstGeom prst="roundRect">
            <a:avLst/>
          </a:prstGeom>
          <a:solidFill>
            <a:srgbClr val="71B1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NLU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8E97710-4122-4C36-B63E-3BE3C51B63C8}"/>
              </a:ext>
            </a:extLst>
          </p:cNvPr>
          <p:cNvSpPr/>
          <p:nvPr/>
        </p:nvSpPr>
        <p:spPr>
          <a:xfrm>
            <a:off x="9709702" y="3143235"/>
            <a:ext cx="848139" cy="516835"/>
          </a:xfrm>
          <a:prstGeom prst="roundRect">
            <a:avLst/>
          </a:prstGeom>
          <a:solidFill>
            <a:srgbClr val="71B1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6B8C56B-2A99-4AE6-8015-1C3A3DBCC2F4}"/>
              </a:ext>
            </a:extLst>
          </p:cNvPr>
          <p:cNvSpPr/>
          <p:nvPr/>
        </p:nvSpPr>
        <p:spPr>
          <a:xfrm>
            <a:off x="967824" y="3882457"/>
            <a:ext cx="1722782" cy="1073426"/>
          </a:xfrm>
          <a:prstGeom prst="roundRect">
            <a:avLst/>
          </a:prstGeom>
          <a:solidFill>
            <a:srgbClr val="71B1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Siebel Test  Mazda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77206FA-A92B-4D2F-BBA1-378FA6AA5A8D}"/>
              </a:ext>
            </a:extLst>
          </p:cNvPr>
          <p:cNvSpPr/>
          <p:nvPr/>
        </p:nvSpPr>
        <p:spPr>
          <a:xfrm>
            <a:off x="4473024" y="3902335"/>
            <a:ext cx="1722782" cy="1073426"/>
          </a:xfrm>
          <a:prstGeom prst="roundRect">
            <a:avLst/>
          </a:prstGeom>
          <a:solidFill>
            <a:srgbClr val="71B1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- Test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F3636C1-3179-4FF0-8866-7E12B334A5BC}"/>
              </a:ext>
            </a:extLst>
          </p:cNvPr>
          <p:cNvSpPr/>
          <p:nvPr/>
        </p:nvSpPr>
        <p:spPr>
          <a:xfrm>
            <a:off x="7986921" y="3902335"/>
            <a:ext cx="1722782" cy="1073426"/>
          </a:xfrm>
          <a:prstGeom prst="roundRect">
            <a:avLst/>
          </a:prstGeom>
          <a:solidFill>
            <a:srgbClr val="71B1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- Test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AD63EB8-13DD-46BD-A911-238F9AA02B3C}"/>
              </a:ext>
            </a:extLst>
          </p:cNvPr>
          <p:cNvSpPr/>
          <p:nvPr/>
        </p:nvSpPr>
        <p:spPr>
          <a:xfrm>
            <a:off x="9709703" y="3902335"/>
            <a:ext cx="848139" cy="516835"/>
          </a:xfrm>
          <a:prstGeom prst="roundRect">
            <a:avLst/>
          </a:prstGeom>
          <a:solidFill>
            <a:srgbClr val="71B1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NLU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3BBC507-258C-4933-8D77-FD9EA03809B7}"/>
              </a:ext>
            </a:extLst>
          </p:cNvPr>
          <p:cNvSpPr/>
          <p:nvPr/>
        </p:nvSpPr>
        <p:spPr>
          <a:xfrm>
            <a:off x="9709702" y="4439048"/>
            <a:ext cx="848139" cy="516835"/>
          </a:xfrm>
          <a:prstGeom prst="roundRect">
            <a:avLst/>
          </a:prstGeom>
          <a:solidFill>
            <a:srgbClr val="71B1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C581D1-A3CB-441A-B88E-D8F30D6BA82B}"/>
              </a:ext>
            </a:extLst>
          </p:cNvPr>
          <p:cNvSpPr/>
          <p:nvPr/>
        </p:nvSpPr>
        <p:spPr>
          <a:xfrm>
            <a:off x="967823" y="5187795"/>
            <a:ext cx="1722782" cy="107342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Siebel Prod  Mazda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7D04FBF-13AC-43F3-84AD-517291EFCFA5}"/>
              </a:ext>
            </a:extLst>
          </p:cNvPr>
          <p:cNvSpPr/>
          <p:nvPr/>
        </p:nvSpPr>
        <p:spPr>
          <a:xfrm>
            <a:off x="4473023" y="5207673"/>
            <a:ext cx="1722782" cy="107342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- Prod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9723DDA-2B2C-432B-A5DC-B08B6043150D}"/>
              </a:ext>
            </a:extLst>
          </p:cNvPr>
          <p:cNvSpPr/>
          <p:nvPr/>
        </p:nvSpPr>
        <p:spPr>
          <a:xfrm>
            <a:off x="7986920" y="5207673"/>
            <a:ext cx="1722782" cy="107342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- Prod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61323B7-4CF3-4718-AF45-93285F585338}"/>
              </a:ext>
            </a:extLst>
          </p:cNvPr>
          <p:cNvSpPr/>
          <p:nvPr/>
        </p:nvSpPr>
        <p:spPr>
          <a:xfrm>
            <a:off x="9709702" y="5207673"/>
            <a:ext cx="848139" cy="51683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NLU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F867374-01CF-4644-BA15-B66AFB1EF845}"/>
              </a:ext>
            </a:extLst>
          </p:cNvPr>
          <p:cNvSpPr/>
          <p:nvPr/>
        </p:nvSpPr>
        <p:spPr>
          <a:xfrm>
            <a:off x="9709701" y="5744386"/>
            <a:ext cx="848139" cy="51683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404D4F-9AEB-4A20-A938-4D573CBE9CF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690605" y="1801453"/>
            <a:ext cx="17824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B48B042-A76D-4F8D-8789-63CE5B3DA855}"/>
              </a:ext>
            </a:extLst>
          </p:cNvPr>
          <p:cNvCxnSpPr/>
          <p:nvPr/>
        </p:nvCxnSpPr>
        <p:spPr>
          <a:xfrm>
            <a:off x="6195805" y="1821731"/>
            <a:ext cx="17824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3A6C20-3C96-4385-B22D-6645BF2469B5}"/>
              </a:ext>
            </a:extLst>
          </p:cNvPr>
          <p:cNvCxnSpPr/>
          <p:nvPr/>
        </p:nvCxnSpPr>
        <p:spPr>
          <a:xfrm>
            <a:off x="2690605" y="3143235"/>
            <a:ext cx="17824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88DBF05-AF94-4110-BC69-75FCBB066AA0}"/>
              </a:ext>
            </a:extLst>
          </p:cNvPr>
          <p:cNvCxnSpPr/>
          <p:nvPr/>
        </p:nvCxnSpPr>
        <p:spPr>
          <a:xfrm>
            <a:off x="6195805" y="3163513"/>
            <a:ext cx="17824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FB82D17-C0AE-470E-85CB-295B2860FA3A}"/>
              </a:ext>
            </a:extLst>
          </p:cNvPr>
          <p:cNvCxnSpPr/>
          <p:nvPr/>
        </p:nvCxnSpPr>
        <p:spPr>
          <a:xfrm>
            <a:off x="2690605" y="4410458"/>
            <a:ext cx="17824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44815B6-3CA5-4F03-A10C-D637EEEA40C8}"/>
              </a:ext>
            </a:extLst>
          </p:cNvPr>
          <p:cNvCxnSpPr/>
          <p:nvPr/>
        </p:nvCxnSpPr>
        <p:spPr>
          <a:xfrm>
            <a:off x="6195805" y="4430736"/>
            <a:ext cx="17824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F3AD01-D180-4196-B0B2-0C68E0BF397B}"/>
              </a:ext>
            </a:extLst>
          </p:cNvPr>
          <p:cNvCxnSpPr/>
          <p:nvPr/>
        </p:nvCxnSpPr>
        <p:spPr>
          <a:xfrm>
            <a:off x="2690605" y="5754294"/>
            <a:ext cx="17824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DB07B8-61DF-4420-A002-B48EB45F216D}"/>
              </a:ext>
            </a:extLst>
          </p:cNvPr>
          <p:cNvCxnSpPr/>
          <p:nvPr/>
        </p:nvCxnSpPr>
        <p:spPr>
          <a:xfrm>
            <a:off x="6195805" y="5774572"/>
            <a:ext cx="17824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734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07DB3-1C6E-419D-BC50-F3EE27BD9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18255"/>
            <a:ext cx="10223500" cy="1181895"/>
          </a:xfrm>
        </p:spPr>
        <p:txBody>
          <a:bodyPr>
            <a:normAutofit/>
          </a:bodyPr>
          <a:lstStyle/>
          <a:p>
            <a:r>
              <a:rPr lang="en-US" dirty="0"/>
              <a:t>Step 1 – 10/4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1B6A7-5E69-4FD2-8364-EA4CB01C3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819" y="1525662"/>
            <a:ext cx="10515600" cy="2773805"/>
          </a:xfrm>
        </p:spPr>
        <p:txBody>
          <a:bodyPr>
            <a:normAutofit/>
          </a:bodyPr>
          <a:lstStyle/>
          <a:p>
            <a:r>
              <a:rPr lang="en-US" dirty="0"/>
              <a:t>Try out some queries like on the existing Test Machine-AWS Test instance:</a:t>
            </a:r>
          </a:p>
          <a:p>
            <a:pPr lvl="1"/>
            <a:r>
              <a:rPr lang="en-US" dirty="0"/>
              <a:t>How much did Ashok sell Today</a:t>
            </a:r>
          </a:p>
          <a:p>
            <a:pPr lvl="2"/>
            <a:r>
              <a:rPr lang="en-US" dirty="0"/>
              <a:t>Intent == Sell</a:t>
            </a:r>
          </a:p>
          <a:p>
            <a:pPr lvl="2"/>
            <a:r>
              <a:rPr lang="en-US" dirty="0"/>
              <a:t>Entity = Contact(Ashok)</a:t>
            </a:r>
          </a:p>
          <a:p>
            <a:pPr lvl="1"/>
            <a:r>
              <a:rPr lang="en-US" dirty="0"/>
              <a:t>How many SR’s happen in 2019</a:t>
            </a:r>
          </a:p>
          <a:p>
            <a:pPr lvl="2"/>
            <a:r>
              <a:rPr lang="en-US" dirty="0"/>
              <a:t>Intent = SR</a:t>
            </a:r>
          </a:p>
          <a:p>
            <a:pPr lvl="2"/>
            <a:r>
              <a:rPr lang="en-US" dirty="0"/>
              <a:t>Entity = Date (Jan 1, 2019 –  Dec 31, 2019)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02A76DC-7EBA-4E7C-A16D-C82AE188B252}"/>
              </a:ext>
            </a:extLst>
          </p:cNvPr>
          <p:cNvSpPr/>
          <p:nvPr/>
        </p:nvSpPr>
        <p:spPr>
          <a:xfrm>
            <a:off x="1320248" y="4258911"/>
            <a:ext cx="1722782" cy="1073426"/>
          </a:xfrm>
          <a:prstGeom prst="roundRect">
            <a:avLst/>
          </a:prstGeom>
          <a:solidFill>
            <a:srgbClr val="71B1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Machine - Test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087630-A7D5-4D58-B7E3-7C9CADCE7A6E}"/>
              </a:ext>
            </a:extLst>
          </p:cNvPr>
          <p:cNvSpPr/>
          <p:nvPr/>
        </p:nvSpPr>
        <p:spPr>
          <a:xfrm>
            <a:off x="4825448" y="4258911"/>
            <a:ext cx="1722782" cy="1073426"/>
          </a:xfrm>
          <a:prstGeom prst="roundRect">
            <a:avLst/>
          </a:prstGeom>
          <a:solidFill>
            <a:srgbClr val="71B1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- Test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544A45-775C-4A99-8CF0-3BB83608BCE8}"/>
              </a:ext>
            </a:extLst>
          </p:cNvPr>
          <p:cNvSpPr/>
          <p:nvPr/>
        </p:nvSpPr>
        <p:spPr>
          <a:xfrm>
            <a:off x="8339345" y="4258911"/>
            <a:ext cx="1722782" cy="1073426"/>
          </a:xfrm>
          <a:prstGeom prst="roundRect">
            <a:avLst/>
          </a:prstGeom>
          <a:solidFill>
            <a:srgbClr val="71B1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- Test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39B56E-95F3-4CA5-BEEE-E5C5EF02432D}"/>
              </a:ext>
            </a:extLst>
          </p:cNvPr>
          <p:cNvSpPr/>
          <p:nvPr/>
        </p:nvSpPr>
        <p:spPr>
          <a:xfrm>
            <a:off x="10062127" y="4258911"/>
            <a:ext cx="848139" cy="516835"/>
          </a:xfrm>
          <a:prstGeom prst="roundRect">
            <a:avLst/>
          </a:prstGeom>
          <a:solidFill>
            <a:srgbClr val="71B1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NLU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1F392D-EFF8-47E2-882F-79302B179213}"/>
              </a:ext>
            </a:extLst>
          </p:cNvPr>
          <p:cNvSpPr/>
          <p:nvPr/>
        </p:nvSpPr>
        <p:spPr>
          <a:xfrm>
            <a:off x="10062126" y="4795624"/>
            <a:ext cx="848139" cy="516835"/>
          </a:xfrm>
          <a:prstGeom prst="roundRect">
            <a:avLst/>
          </a:prstGeom>
          <a:solidFill>
            <a:srgbClr val="71B1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265C28-5D9E-4DDB-A52F-8304DB3AC26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043030" y="4795624"/>
            <a:ext cx="17824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6CB180-B8C4-4B52-BE72-925B94DCF565}"/>
              </a:ext>
            </a:extLst>
          </p:cNvPr>
          <p:cNvCxnSpPr/>
          <p:nvPr/>
        </p:nvCxnSpPr>
        <p:spPr>
          <a:xfrm>
            <a:off x="6548230" y="4815902"/>
            <a:ext cx="17824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357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07DB3-1C6E-419D-BC50-F3EE27BD9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18255"/>
            <a:ext cx="10223500" cy="1181895"/>
          </a:xfrm>
        </p:spPr>
        <p:txBody>
          <a:bodyPr>
            <a:normAutofit/>
          </a:bodyPr>
          <a:lstStyle/>
          <a:p>
            <a:r>
              <a:rPr lang="en-US" dirty="0"/>
              <a:t>Step 2 – 10/25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1B6A7-5E69-4FD2-8364-EA4CB01C3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819" y="1525663"/>
            <a:ext cx="10515600" cy="19033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 local AWS Instance and point it to the IBM Test instance </a:t>
            </a:r>
          </a:p>
          <a:p>
            <a:r>
              <a:rPr lang="en-US" dirty="0"/>
              <a:t>Karthik will send you a simple change needed</a:t>
            </a:r>
          </a:p>
          <a:p>
            <a:r>
              <a:rPr lang="en-US" dirty="0"/>
              <a:t>Apply it on the local AWS Test instance you created</a:t>
            </a:r>
          </a:p>
          <a:p>
            <a:pPr lvl="1"/>
            <a:r>
              <a:rPr lang="en-US" dirty="0"/>
              <a:t>Short Cuts - *12345 (Vin Number)</a:t>
            </a:r>
          </a:p>
          <a:p>
            <a:pPr lvl="1"/>
            <a:r>
              <a:rPr lang="en-US" dirty="0"/>
              <a:t>NEW Short Cut = /email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02A76DC-7EBA-4E7C-A16D-C82AE188B252}"/>
              </a:ext>
            </a:extLst>
          </p:cNvPr>
          <p:cNvSpPr/>
          <p:nvPr/>
        </p:nvSpPr>
        <p:spPr>
          <a:xfrm>
            <a:off x="1320248" y="4258911"/>
            <a:ext cx="1722782" cy="1073426"/>
          </a:xfrm>
          <a:prstGeom prst="roundRect">
            <a:avLst/>
          </a:prstGeom>
          <a:solidFill>
            <a:srgbClr val="71B1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Machine - Test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087630-A7D5-4D58-B7E3-7C9CADCE7A6E}"/>
              </a:ext>
            </a:extLst>
          </p:cNvPr>
          <p:cNvSpPr/>
          <p:nvPr/>
        </p:nvSpPr>
        <p:spPr>
          <a:xfrm>
            <a:off x="4825448" y="4258911"/>
            <a:ext cx="1722782" cy="1073426"/>
          </a:xfrm>
          <a:prstGeom prst="roundRect">
            <a:avLst/>
          </a:prstGeom>
          <a:solidFill>
            <a:srgbClr val="1D7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AWS - Test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544A45-775C-4A99-8CF0-3BB83608BCE8}"/>
              </a:ext>
            </a:extLst>
          </p:cNvPr>
          <p:cNvSpPr/>
          <p:nvPr/>
        </p:nvSpPr>
        <p:spPr>
          <a:xfrm>
            <a:off x="8339345" y="4258911"/>
            <a:ext cx="1722782" cy="1073426"/>
          </a:xfrm>
          <a:prstGeom prst="roundRect">
            <a:avLst/>
          </a:prstGeom>
          <a:solidFill>
            <a:srgbClr val="71B1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- Test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39B56E-95F3-4CA5-BEEE-E5C5EF02432D}"/>
              </a:ext>
            </a:extLst>
          </p:cNvPr>
          <p:cNvSpPr/>
          <p:nvPr/>
        </p:nvSpPr>
        <p:spPr>
          <a:xfrm>
            <a:off x="10062127" y="4258911"/>
            <a:ext cx="848139" cy="516835"/>
          </a:xfrm>
          <a:prstGeom prst="roundRect">
            <a:avLst/>
          </a:prstGeom>
          <a:solidFill>
            <a:srgbClr val="71B1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NLU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1F392D-EFF8-47E2-882F-79302B179213}"/>
              </a:ext>
            </a:extLst>
          </p:cNvPr>
          <p:cNvSpPr/>
          <p:nvPr/>
        </p:nvSpPr>
        <p:spPr>
          <a:xfrm>
            <a:off x="10062126" y="4795624"/>
            <a:ext cx="848139" cy="516835"/>
          </a:xfrm>
          <a:prstGeom prst="roundRect">
            <a:avLst/>
          </a:prstGeom>
          <a:solidFill>
            <a:srgbClr val="71B1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265C28-5D9E-4DDB-A52F-8304DB3AC26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043030" y="4795624"/>
            <a:ext cx="17824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6CB180-B8C4-4B52-BE72-925B94DCF565}"/>
              </a:ext>
            </a:extLst>
          </p:cNvPr>
          <p:cNvCxnSpPr/>
          <p:nvPr/>
        </p:nvCxnSpPr>
        <p:spPr>
          <a:xfrm>
            <a:off x="6548230" y="4815902"/>
            <a:ext cx="17824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714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07DB3-1C6E-419D-BC50-F3EE27BD9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18255"/>
            <a:ext cx="10223500" cy="1181895"/>
          </a:xfrm>
        </p:spPr>
        <p:txBody>
          <a:bodyPr>
            <a:normAutofit/>
          </a:bodyPr>
          <a:lstStyle/>
          <a:p>
            <a:r>
              <a:rPr lang="en-US" dirty="0"/>
              <a:t>Step 3 – 11/1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1B6A7-5E69-4FD2-8364-EA4CB01C3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819" y="1525663"/>
            <a:ext cx="10515600" cy="1903337"/>
          </a:xfrm>
        </p:spPr>
        <p:txBody>
          <a:bodyPr>
            <a:normAutofit/>
          </a:bodyPr>
          <a:lstStyle/>
          <a:p>
            <a:r>
              <a:rPr lang="en-US" dirty="0"/>
              <a:t>After successfully applying the change on the local AWS Test instance </a:t>
            </a:r>
          </a:p>
          <a:p>
            <a:r>
              <a:rPr lang="en-US" dirty="0"/>
              <a:t>Take the change to the actual/existing AWS – Test instance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02A76DC-7EBA-4E7C-A16D-C82AE188B252}"/>
              </a:ext>
            </a:extLst>
          </p:cNvPr>
          <p:cNvSpPr/>
          <p:nvPr/>
        </p:nvSpPr>
        <p:spPr>
          <a:xfrm>
            <a:off x="1320248" y="4258911"/>
            <a:ext cx="1722782" cy="1073426"/>
          </a:xfrm>
          <a:prstGeom prst="roundRect">
            <a:avLst/>
          </a:prstGeom>
          <a:solidFill>
            <a:srgbClr val="71B1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Machine - Test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087630-A7D5-4D58-B7E3-7C9CADCE7A6E}"/>
              </a:ext>
            </a:extLst>
          </p:cNvPr>
          <p:cNvSpPr/>
          <p:nvPr/>
        </p:nvSpPr>
        <p:spPr>
          <a:xfrm>
            <a:off x="4825448" y="4258911"/>
            <a:ext cx="1722782" cy="1073426"/>
          </a:xfrm>
          <a:prstGeom prst="roundRect">
            <a:avLst/>
          </a:prstGeom>
          <a:solidFill>
            <a:srgbClr val="71B1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Uploaded to AWS - Test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544A45-775C-4A99-8CF0-3BB83608BCE8}"/>
              </a:ext>
            </a:extLst>
          </p:cNvPr>
          <p:cNvSpPr/>
          <p:nvPr/>
        </p:nvSpPr>
        <p:spPr>
          <a:xfrm>
            <a:off x="8339345" y="4258911"/>
            <a:ext cx="1722782" cy="1073426"/>
          </a:xfrm>
          <a:prstGeom prst="roundRect">
            <a:avLst/>
          </a:prstGeom>
          <a:solidFill>
            <a:srgbClr val="71B1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- Test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39B56E-95F3-4CA5-BEEE-E5C5EF02432D}"/>
              </a:ext>
            </a:extLst>
          </p:cNvPr>
          <p:cNvSpPr/>
          <p:nvPr/>
        </p:nvSpPr>
        <p:spPr>
          <a:xfrm>
            <a:off x="10062127" y="4258911"/>
            <a:ext cx="848139" cy="516835"/>
          </a:xfrm>
          <a:prstGeom prst="roundRect">
            <a:avLst/>
          </a:prstGeom>
          <a:solidFill>
            <a:srgbClr val="71B1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NLU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1F392D-EFF8-47E2-882F-79302B179213}"/>
              </a:ext>
            </a:extLst>
          </p:cNvPr>
          <p:cNvSpPr/>
          <p:nvPr/>
        </p:nvSpPr>
        <p:spPr>
          <a:xfrm>
            <a:off x="10062126" y="4795624"/>
            <a:ext cx="848139" cy="516835"/>
          </a:xfrm>
          <a:prstGeom prst="roundRect">
            <a:avLst/>
          </a:prstGeom>
          <a:solidFill>
            <a:srgbClr val="71B1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265C28-5D9E-4DDB-A52F-8304DB3AC26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043030" y="4795624"/>
            <a:ext cx="17824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6CB180-B8C4-4B52-BE72-925B94DCF565}"/>
              </a:ext>
            </a:extLst>
          </p:cNvPr>
          <p:cNvCxnSpPr/>
          <p:nvPr/>
        </p:nvCxnSpPr>
        <p:spPr>
          <a:xfrm>
            <a:off x="6548230" y="4815902"/>
            <a:ext cx="17824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393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07DB3-1C6E-419D-BC50-F3EE27BD9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18255"/>
            <a:ext cx="10223500" cy="1181895"/>
          </a:xfrm>
        </p:spPr>
        <p:txBody>
          <a:bodyPr>
            <a:normAutofit/>
          </a:bodyPr>
          <a:lstStyle/>
          <a:p>
            <a:r>
              <a:rPr lang="en-US" dirty="0"/>
              <a:t>Step 4 – 11/8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1B6A7-5E69-4FD2-8364-EA4CB01C3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819" y="1525663"/>
            <a:ext cx="10515600" cy="1903337"/>
          </a:xfrm>
        </p:spPr>
        <p:txBody>
          <a:bodyPr>
            <a:normAutofit/>
          </a:bodyPr>
          <a:lstStyle/>
          <a:p>
            <a:r>
              <a:rPr lang="en-US" dirty="0"/>
              <a:t>Now change the starting point from your local machine to Siebel Dev Instance that you have</a:t>
            </a:r>
          </a:p>
          <a:p>
            <a:r>
              <a:rPr lang="en-US" dirty="0"/>
              <a:t>And rest of the instances remain the same as step 3.</a:t>
            </a:r>
          </a:p>
          <a:p>
            <a:r>
              <a:rPr lang="en-US" dirty="0"/>
              <a:t>This will enable you to have access to actual queries/data.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02A76DC-7EBA-4E7C-A16D-C82AE188B252}"/>
              </a:ext>
            </a:extLst>
          </p:cNvPr>
          <p:cNvSpPr/>
          <p:nvPr/>
        </p:nvSpPr>
        <p:spPr>
          <a:xfrm>
            <a:off x="1320248" y="4258911"/>
            <a:ext cx="1722782" cy="1073426"/>
          </a:xfrm>
          <a:prstGeom prst="roundRect">
            <a:avLst/>
          </a:prstGeom>
          <a:solidFill>
            <a:srgbClr val="1D7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Siebel - Dev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087630-A7D5-4D58-B7E3-7C9CADCE7A6E}"/>
              </a:ext>
            </a:extLst>
          </p:cNvPr>
          <p:cNvSpPr/>
          <p:nvPr/>
        </p:nvSpPr>
        <p:spPr>
          <a:xfrm>
            <a:off x="4825448" y="4258911"/>
            <a:ext cx="1722782" cy="1073426"/>
          </a:xfrm>
          <a:prstGeom prst="roundRect">
            <a:avLst/>
          </a:prstGeom>
          <a:solidFill>
            <a:srgbClr val="71B1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Uploaded to AWS - Test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544A45-775C-4A99-8CF0-3BB83608BCE8}"/>
              </a:ext>
            </a:extLst>
          </p:cNvPr>
          <p:cNvSpPr/>
          <p:nvPr/>
        </p:nvSpPr>
        <p:spPr>
          <a:xfrm>
            <a:off x="8339345" y="4258911"/>
            <a:ext cx="1722782" cy="1073426"/>
          </a:xfrm>
          <a:prstGeom prst="roundRect">
            <a:avLst/>
          </a:prstGeom>
          <a:solidFill>
            <a:srgbClr val="71B1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- Test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39B56E-95F3-4CA5-BEEE-E5C5EF02432D}"/>
              </a:ext>
            </a:extLst>
          </p:cNvPr>
          <p:cNvSpPr/>
          <p:nvPr/>
        </p:nvSpPr>
        <p:spPr>
          <a:xfrm>
            <a:off x="10062127" y="4258911"/>
            <a:ext cx="848139" cy="516835"/>
          </a:xfrm>
          <a:prstGeom prst="roundRect">
            <a:avLst/>
          </a:prstGeom>
          <a:solidFill>
            <a:srgbClr val="71B1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NLU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1F392D-EFF8-47E2-882F-79302B179213}"/>
              </a:ext>
            </a:extLst>
          </p:cNvPr>
          <p:cNvSpPr/>
          <p:nvPr/>
        </p:nvSpPr>
        <p:spPr>
          <a:xfrm>
            <a:off x="10062126" y="4795624"/>
            <a:ext cx="848139" cy="516835"/>
          </a:xfrm>
          <a:prstGeom prst="roundRect">
            <a:avLst/>
          </a:prstGeom>
          <a:solidFill>
            <a:srgbClr val="71B1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265C28-5D9E-4DDB-A52F-8304DB3AC26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043030" y="4795624"/>
            <a:ext cx="17824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6CB180-B8C4-4B52-BE72-925B94DCF565}"/>
              </a:ext>
            </a:extLst>
          </p:cNvPr>
          <p:cNvCxnSpPr/>
          <p:nvPr/>
        </p:nvCxnSpPr>
        <p:spPr>
          <a:xfrm>
            <a:off x="6548230" y="4815902"/>
            <a:ext cx="17824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757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B604-AFEF-46C4-A0C3-D1C3CFF64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" y="0"/>
            <a:ext cx="10022205" cy="1325563"/>
          </a:xfrm>
        </p:spPr>
        <p:txBody>
          <a:bodyPr/>
          <a:lstStyle/>
          <a:p>
            <a:r>
              <a:rPr lang="en-US" dirty="0"/>
              <a:t>Step 5 – 11/15</a:t>
            </a:r>
            <a:endParaRPr lang="en-A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857C6-370D-4B81-A900-84C509B17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819" y="1525663"/>
            <a:ext cx="10515600" cy="4661777"/>
          </a:xfrm>
        </p:spPr>
        <p:txBody>
          <a:bodyPr>
            <a:normAutofit/>
          </a:bodyPr>
          <a:lstStyle/>
          <a:p>
            <a:r>
              <a:rPr lang="en-US" dirty="0"/>
              <a:t>Currently we have about 400 queries generated from 40 use cases</a:t>
            </a:r>
          </a:p>
          <a:p>
            <a:r>
              <a:rPr lang="en-US" dirty="0"/>
              <a:t>You need to now Think and Generate more Use Cases and corresponding queries</a:t>
            </a:r>
          </a:p>
          <a:p>
            <a:r>
              <a:rPr lang="en-US" dirty="0"/>
              <a:t>For Example: </a:t>
            </a:r>
            <a:r>
              <a:rPr lang="en-US" b="1" i="1" dirty="0">
                <a:solidFill>
                  <a:srgbClr val="FF0000"/>
                </a:solidFill>
              </a:rPr>
              <a:t>Service Request</a:t>
            </a:r>
          </a:p>
          <a:p>
            <a:pPr lvl="1"/>
            <a:r>
              <a:rPr lang="en-US" dirty="0"/>
              <a:t>Step 1 - Create 20 questions </a:t>
            </a:r>
            <a:r>
              <a:rPr lang="en-US" b="1" i="1" dirty="0">
                <a:solidFill>
                  <a:srgbClr val="FF0000"/>
                </a:solidFill>
              </a:rPr>
              <a:t>(Example: SR by Ashok)</a:t>
            </a:r>
            <a:endParaRPr lang="en-AI" sz="1600" b="1" i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Step 2 - Create simple NLP model for that 20 questions</a:t>
            </a:r>
            <a:endParaRPr lang="en-AI" sz="1600" dirty="0"/>
          </a:p>
          <a:p>
            <a:pPr lvl="1"/>
            <a:r>
              <a:rPr lang="en-US" dirty="0"/>
              <a:t>Step 3 - Create 200 questions from 20 </a:t>
            </a:r>
            <a:r>
              <a:rPr lang="en-US" b="1" i="1" dirty="0">
                <a:solidFill>
                  <a:srgbClr val="FF0000"/>
                </a:solidFill>
              </a:rPr>
              <a:t>(Show me SR by Ashok, SR created by Ashok, What are the SRs created by Ashok, SRs by Tanu?)</a:t>
            </a:r>
            <a:endParaRPr lang="en-AI" sz="1600" b="1" i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Step 4 - Run 200 on this model from Step 2</a:t>
            </a:r>
            <a:endParaRPr lang="en-AI" sz="1600" dirty="0"/>
          </a:p>
          <a:p>
            <a:pPr lvl="1"/>
            <a:r>
              <a:rPr lang="en-US" dirty="0"/>
              <a:t>Step 5 – Change model for 200 which worked and which didn’t work</a:t>
            </a:r>
            <a:endParaRPr lang="en-AI" sz="1600" dirty="0"/>
          </a:p>
          <a:p>
            <a:pPr lvl="1"/>
            <a:r>
              <a:rPr lang="en-US" dirty="0"/>
              <a:t>Step 6 – Run and make sure that 200 work on new model - Step 5</a:t>
            </a:r>
            <a:endParaRPr lang="en-AI" sz="1600" dirty="0"/>
          </a:p>
        </p:txBody>
      </p:sp>
    </p:spTree>
    <p:extLst>
      <p:ext uri="{BB962C8B-B14F-4D97-AF65-F5344CB8AC3E}">
        <p14:creationId xmlns:p14="http://schemas.microsoft.com/office/powerpoint/2010/main" val="3994958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8D7B2-6E81-4558-9B24-42AF9B244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</a:rPr>
              <a:t>Qupplet – </a:t>
            </a:r>
            <a:r>
              <a:rPr lang="en-US" dirty="0"/>
              <a:t>Plan</a:t>
            </a:r>
            <a:endParaRPr lang="en-US" kern="12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24AEFE-1A78-42AF-8D99-3AD47AF55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211898"/>
              </p:ext>
            </p:extLst>
          </p:nvPr>
        </p:nvGraphicFramePr>
        <p:xfrm>
          <a:off x="95250" y="1413876"/>
          <a:ext cx="12003700" cy="351628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60492">
                  <a:extLst>
                    <a:ext uri="{9D8B030D-6E8A-4147-A177-3AD203B41FA5}">
                      <a16:colId xmlns:a16="http://schemas.microsoft.com/office/drawing/2014/main" val="1483630414"/>
                    </a:ext>
                  </a:extLst>
                </a:gridCol>
                <a:gridCol w="768656">
                  <a:extLst>
                    <a:ext uri="{9D8B030D-6E8A-4147-A177-3AD203B41FA5}">
                      <a16:colId xmlns:a16="http://schemas.microsoft.com/office/drawing/2014/main" val="4045681999"/>
                    </a:ext>
                  </a:extLst>
                </a:gridCol>
                <a:gridCol w="1015810">
                  <a:extLst>
                    <a:ext uri="{9D8B030D-6E8A-4147-A177-3AD203B41FA5}">
                      <a16:colId xmlns:a16="http://schemas.microsoft.com/office/drawing/2014/main" val="3869264148"/>
                    </a:ext>
                  </a:extLst>
                </a:gridCol>
                <a:gridCol w="1090176">
                  <a:extLst>
                    <a:ext uri="{9D8B030D-6E8A-4147-A177-3AD203B41FA5}">
                      <a16:colId xmlns:a16="http://schemas.microsoft.com/office/drawing/2014/main" val="4112486156"/>
                    </a:ext>
                  </a:extLst>
                </a:gridCol>
                <a:gridCol w="827415">
                  <a:extLst>
                    <a:ext uri="{9D8B030D-6E8A-4147-A177-3AD203B41FA5}">
                      <a16:colId xmlns:a16="http://schemas.microsoft.com/office/drawing/2014/main" val="1882048117"/>
                    </a:ext>
                  </a:extLst>
                </a:gridCol>
                <a:gridCol w="793873">
                  <a:extLst>
                    <a:ext uri="{9D8B030D-6E8A-4147-A177-3AD203B41FA5}">
                      <a16:colId xmlns:a16="http://schemas.microsoft.com/office/drawing/2014/main" val="1571223490"/>
                    </a:ext>
                  </a:extLst>
                </a:gridCol>
                <a:gridCol w="777099">
                  <a:extLst>
                    <a:ext uri="{9D8B030D-6E8A-4147-A177-3AD203B41FA5}">
                      <a16:colId xmlns:a16="http://schemas.microsoft.com/office/drawing/2014/main" val="501047953"/>
                    </a:ext>
                  </a:extLst>
                </a:gridCol>
                <a:gridCol w="838597">
                  <a:extLst>
                    <a:ext uri="{9D8B030D-6E8A-4147-A177-3AD203B41FA5}">
                      <a16:colId xmlns:a16="http://schemas.microsoft.com/office/drawing/2014/main" val="1050363935"/>
                    </a:ext>
                  </a:extLst>
                </a:gridCol>
                <a:gridCol w="838597">
                  <a:extLst>
                    <a:ext uri="{9D8B030D-6E8A-4147-A177-3AD203B41FA5}">
                      <a16:colId xmlns:a16="http://schemas.microsoft.com/office/drawing/2014/main" val="3766625507"/>
                    </a:ext>
                  </a:extLst>
                </a:gridCol>
                <a:gridCol w="838597">
                  <a:extLst>
                    <a:ext uri="{9D8B030D-6E8A-4147-A177-3AD203B41FA5}">
                      <a16:colId xmlns:a16="http://schemas.microsoft.com/office/drawing/2014/main" val="790188944"/>
                    </a:ext>
                  </a:extLst>
                </a:gridCol>
                <a:gridCol w="838597">
                  <a:extLst>
                    <a:ext uri="{9D8B030D-6E8A-4147-A177-3AD203B41FA5}">
                      <a16:colId xmlns:a16="http://schemas.microsoft.com/office/drawing/2014/main" val="1799606548"/>
                    </a:ext>
                  </a:extLst>
                </a:gridCol>
                <a:gridCol w="838597">
                  <a:extLst>
                    <a:ext uri="{9D8B030D-6E8A-4147-A177-3AD203B41FA5}">
                      <a16:colId xmlns:a16="http://schemas.microsoft.com/office/drawing/2014/main" val="455796182"/>
                    </a:ext>
                  </a:extLst>
                </a:gridCol>
                <a:gridCol w="838597">
                  <a:extLst>
                    <a:ext uri="{9D8B030D-6E8A-4147-A177-3AD203B41FA5}">
                      <a16:colId xmlns:a16="http://schemas.microsoft.com/office/drawing/2014/main" val="475706558"/>
                    </a:ext>
                  </a:extLst>
                </a:gridCol>
                <a:gridCol w="838597">
                  <a:extLst>
                    <a:ext uri="{9D8B030D-6E8A-4147-A177-3AD203B41FA5}">
                      <a16:colId xmlns:a16="http://schemas.microsoft.com/office/drawing/2014/main" val="2133893974"/>
                    </a:ext>
                  </a:extLst>
                </a:gridCol>
              </a:tblGrid>
              <a:tr h="407325"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Rockwell" panose="02060603020205020403" pitchFamily="18" charset="0"/>
                      </a:endParaRPr>
                    </a:p>
                  </a:txBody>
                  <a:tcPr anchor="ctr">
                    <a:solidFill>
                      <a:srgbClr val="ABD1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Rockwell" panose="02060603020205020403" pitchFamily="18" charset="0"/>
                        </a:rPr>
                        <a:t>10/28</a:t>
                      </a:r>
                    </a:p>
                  </a:txBody>
                  <a:tcPr anchor="ctr">
                    <a:solidFill>
                      <a:srgbClr val="1D77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Rockwell" panose="02060603020205020403" pitchFamily="18" charset="0"/>
                        </a:rPr>
                        <a:t>11/4</a:t>
                      </a:r>
                    </a:p>
                  </a:txBody>
                  <a:tcPr anchor="ctr">
                    <a:solidFill>
                      <a:srgbClr val="1D77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Rockwell" panose="02060603020205020403" pitchFamily="18" charset="0"/>
                        </a:rPr>
                        <a:t>11/11</a:t>
                      </a:r>
                    </a:p>
                  </a:txBody>
                  <a:tcPr anchor="ctr">
                    <a:solidFill>
                      <a:srgbClr val="1D77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Rockwell" panose="02060603020205020403" pitchFamily="18" charset="0"/>
                        </a:rPr>
                        <a:t>11/18</a:t>
                      </a:r>
                    </a:p>
                  </a:txBody>
                  <a:tcPr anchor="ctr">
                    <a:solidFill>
                      <a:srgbClr val="1D77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Rockwell" panose="02060603020205020403" pitchFamily="18" charset="0"/>
                        </a:rPr>
                        <a:t>11/25</a:t>
                      </a:r>
                    </a:p>
                  </a:txBody>
                  <a:tcPr anchor="ctr">
                    <a:solidFill>
                      <a:srgbClr val="1D77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Rockwell" panose="02060603020205020403" pitchFamily="18" charset="0"/>
                        </a:rPr>
                        <a:t>12/2</a:t>
                      </a:r>
                    </a:p>
                  </a:txBody>
                  <a:tcPr anchor="ctr">
                    <a:solidFill>
                      <a:srgbClr val="1D77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Rockwell" panose="02060603020205020403" pitchFamily="18" charset="0"/>
                        </a:rPr>
                        <a:t>12/9</a:t>
                      </a:r>
                    </a:p>
                  </a:txBody>
                  <a:tcPr anchor="ctr">
                    <a:solidFill>
                      <a:srgbClr val="1D77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Rockwell" panose="02060603020205020403" pitchFamily="18" charset="0"/>
                        </a:rPr>
                        <a:t>12/16</a:t>
                      </a:r>
                    </a:p>
                  </a:txBody>
                  <a:tcPr anchor="ctr">
                    <a:solidFill>
                      <a:srgbClr val="1D77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Rockwell" panose="02060603020205020403" pitchFamily="18" charset="0"/>
                        </a:rPr>
                        <a:t>12/23</a:t>
                      </a:r>
                    </a:p>
                  </a:txBody>
                  <a:tcPr anchor="ctr">
                    <a:solidFill>
                      <a:srgbClr val="1D77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Rockwell" panose="02060603020205020403" pitchFamily="18" charset="0"/>
                        </a:rPr>
                        <a:t>12/31</a:t>
                      </a:r>
                    </a:p>
                  </a:txBody>
                  <a:tcPr anchor="ctr">
                    <a:solidFill>
                      <a:srgbClr val="1D77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Rockwell" panose="02060603020205020403" pitchFamily="18" charset="0"/>
                        </a:rPr>
                        <a:t>1/6</a:t>
                      </a:r>
                    </a:p>
                  </a:txBody>
                  <a:tcPr anchor="ctr">
                    <a:solidFill>
                      <a:srgbClr val="1D77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Rockwell" panose="02060603020205020403" pitchFamily="18" charset="0"/>
                        </a:rPr>
                        <a:t>1/13</a:t>
                      </a:r>
                    </a:p>
                  </a:txBody>
                  <a:tcPr anchor="ctr">
                    <a:solidFill>
                      <a:srgbClr val="1D77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Rockwell" panose="02060603020205020403" pitchFamily="18" charset="0"/>
                        </a:rPr>
                        <a:t>1/20</a:t>
                      </a:r>
                    </a:p>
                  </a:txBody>
                  <a:tcPr anchor="ctr">
                    <a:solidFill>
                      <a:srgbClr val="1D77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876"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latin typeface="Rockwell" panose="02060603020205020403" pitchFamily="18" charset="0"/>
                        </a:rPr>
                        <a:t>Karthick Raja</a:t>
                      </a:r>
                    </a:p>
                  </a:txBody>
                  <a:tcPr anchor="ctr">
                    <a:solidFill>
                      <a:srgbClr val="ABD1D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IN" sz="900" b="0" dirty="0"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IN" sz="900" b="0" dirty="0"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IN" sz="900" b="0" dirty="0"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IN" sz="900" b="0" dirty="0"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IN" sz="900" b="0" dirty="0"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IN" sz="900" b="0" dirty="0"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IN" sz="900" b="0" dirty="0"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IN" sz="900" b="0" dirty="0"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IN" sz="900" b="0" dirty="0"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IN" sz="900" b="0" dirty="0"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IN" sz="900" b="0" dirty="0"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IN" sz="900" b="0" dirty="0"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IN" sz="900" b="0" dirty="0"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168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Rockwell" panose="02060603020205020403" pitchFamily="18" charset="0"/>
                        </a:rPr>
                        <a:t>India (</a:t>
                      </a:r>
                      <a:r>
                        <a:rPr lang="en-US" sz="900" dirty="0" err="1">
                          <a:latin typeface="Rockwell" panose="02060603020205020403" pitchFamily="18" charset="0"/>
                        </a:rPr>
                        <a:t>RK+Siva</a:t>
                      </a:r>
                      <a:r>
                        <a:rPr lang="en-US" sz="900" dirty="0">
                          <a:latin typeface="Rockwell" panose="02060603020205020403" pitchFamily="18" charset="0"/>
                        </a:rPr>
                        <a:t> M)</a:t>
                      </a:r>
                    </a:p>
                  </a:txBody>
                  <a:tcPr anchor="ctr">
                    <a:solidFill>
                      <a:srgbClr val="ABD1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dirty="0">
                          <a:latin typeface="Rockwell" panose="02060603020205020403" pitchFamily="18" charset="0"/>
                        </a:rPr>
                        <a:t>Try Queries on local AWS Test Instance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dirty="0">
                          <a:latin typeface="Rockwell" panose="02060603020205020403" pitchFamily="18" charset="0"/>
                        </a:rPr>
                        <a:t>Take the changes from the local AWS Test Instance – Point to new 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dirty="0">
                          <a:latin typeface="Rockwell" panose="02060603020205020403" pitchFamily="18" charset="0"/>
                        </a:rPr>
                        <a:t>Siebel Dev to New IP (Get access to real queries and data – Dev Instance)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dirty="0">
                          <a:latin typeface="Rockwell" panose="02060603020205020403" pitchFamily="18" charset="0"/>
                        </a:rPr>
                        <a:t>Watson NLP Learning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dirty="0">
                          <a:latin typeface="Rockwell" panose="02060603020205020403" pitchFamily="18" charset="0"/>
                        </a:rPr>
                        <a:t>Local to Watson (Try HR use case queries)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900" b="0" dirty="0">
                          <a:latin typeface="Rockwell" panose="02060603020205020403" pitchFamily="18" charset="0"/>
                        </a:rPr>
                        <a:t>Local to Watson (Create and Test NEW queries)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dirty="0">
                          <a:latin typeface="Rockwell" panose="02060603020205020403" pitchFamily="18" charset="0"/>
                        </a:rPr>
                        <a:t>Local to Watson (Try HR use case queries)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900" b="0" dirty="0">
                          <a:latin typeface="Rockwell" panose="02060603020205020403" pitchFamily="18" charset="0"/>
                        </a:rPr>
                        <a:t>Local to Watson (Create and Test NEW queries)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900" b="0" dirty="0">
                          <a:latin typeface="Rockwell" panose="02060603020205020403" pitchFamily="18" charset="0"/>
                        </a:rPr>
                        <a:t>Create Watson for Mazda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dirty="0">
                          <a:latin typeface="Rockwell" panose="02060603020205020403" pitchFamily="18" charset="0"/>
                        </a:rPr>
                        <a:t>Create Watson for Mazda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dirty="0">
                          <a:latin typeface="Rockwell" panose="02060603020205020403" pitchFamily="18" charset="0"/>
                        </a:rPr>
                        <a:t>Siebel </a:t>
                      </a:r>
                      <a:r>
                        <a:rPr lang="en-US" sz="900" b="0" dirty="0">
                          <a:latin typeface="Rockwell" panose="02060603020205020403" pitchFamily="18" charset="0"/>
                          <a:sym typeface="Wingdings" panose="05000000000000000000" pitchFamily="2" charset="2"/>
                        </a:rPr>
                        <a:t> New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dirty="0">
                          <a:latin typeface="Rockwell" panose="02060603020205020403" pitchFamily="18" charset="0"/>
                          <a:sym typeface="Wingdings" panose="05000000000000000000" pitchFamily="2" charset="2"/>
                        </a:rPr>
                        <a:t>Intent 100%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dirty="0">
                          <a:latin typeface="Rockwell" panose="02060603020205020403" pitchFamily="18" charset="0"/>
                          <a:sym typeface="Wingdings" panose="05000000000000000000" pitchFamily="2" charset="2"/>
                        </a:rPr>
                        <a:t>Entities 25%</a:t>
                      </a:r>
                      <a:endParaRPr lang="en-US" sz="900" b="0" dirty="0"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dirty="0">
                          <a:latin typeface="Rockwell" panose="02060603020205020403" pitchFamily="18" charset="0"/>
                        </a:rPr>
                        <a:t>Siebel </a:t>
                      </a:r>
                      <a:r>
                        <a:rPr lang="en-US" sz="900" b="0" dirty="0">
                          <a:latin typeface="Rockwell" panose="02060603020205020403" pitchFamily="18" charset="0"/>
                          <a:sym typeface="Wingdings" panose="05000000000000000000" pitchFamily="2" charset="2"/>
                        </a:rPr>
                        <a:t> New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dirty="0">
                          <a:latin typeface="Rockwell" panose="02060603020205020403" pitchFamily="18" charset="0"/>
                          <a:sym typeface="Wingdings" panose="05000000000000000000" pitchFamily="2" charset="2"/>
                        </a:rPr>
                        <a:t>Entities 100%</a:t>
                      </a:r>
                      <a:endParaRPr lang="en-US" sz="900" b="0" dirty="0"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900" b="0" dirty="0"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900" b="0" dirty="0"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91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Rockwell" panose="02060603020205020403" pitchFamily="18" charset="0"/>
                        </a:rPr>
                        <a:t>India (Chinni)</a:t>
                      </a:r>
                    </a:p>
                  </a:txBody>
                  <a:tcPr anchor="ctr">
                    <a:solidFill>
                      <a:srgbClr val="ABD1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900" b="0" dirty="0">
                        <a:highlight>
                          <a:srgbClr val="FFFF00"/>
                        </a:highlight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dirty="0">
                          <a:latin typeface="Rockwell" panose="02060603020205020403" pitchFamily="18" charset="0"/>
                        </a:rPr>
                        <a:t>Set up a</a:t>
                      </a:r>
                      <a:r>
                        <a:rPr lang="en-US" sz="900" b="0" baseline="0" dirty="0">
                          <a:latin typeface="Rockwell" panose="02060603020205020403" pitchFamily="18" charset="0"/>
                        </a:rPr>
                        <a:t> </a:t>
                      </a:r>
                      <a:r>
                        <a:rPr lang="en-US" sz="900" b="0" dirty="0">
                          <a:latin typeface="Rockwell" panose="02060603020205020403" pitchFamily="18" charset="0"/>
                        </a:rPr>
                        <a:t>local AWS instance – Help from Srikanth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900" b="0" dirty="0">
                          <a:latin typeface="Rockwell" panose="02060603020205020403" pitchFamily="18" charset="0"/>
                        </a:rPr>
                        <a:t>Set up a</a:t>
                      </a:r>
                      <a:r>
                        <a:rPr lang="en-US" sz="900" b="0" baseline="0" dirty="0">
                          <a:latin typeface="Rockwell" panose="02060603020205020403" pitchFamily="18" charset="0"/>
                        </a:rPr>
                        <a:t> </a:t>
                      </a:r>
                      <a:r>
                        <a:rPr lang="en-US" sz="900" b="0" dirty="0">
                          <a:latin typeface="Rockwell" panose="02060603020205020403" pitchFamily="18" charset="0"/>
                        </a:rPr>
                        <a:t>local AWS instance – Help from Srikanth &amp; </a:t>
                      </a:r>
                      <a:r>
                        <a:rPr lang="en-US" sz="900" b="0" dirty="0" err="1">
                          <a:latin typeface="Rockwell" panose="02060603020205020403" pitchFamily="18" charset="0"/>
                        </a:rPr>
                        <a:t>KarthickRaja</a:t>
                      </a:r>
                      <a:endParaRPr lang="en-US" sz="900" b="0" dirty="0"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900" b="0" dirty="0"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900" b="0" dirty="0"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900" b="0" dirty="0"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900" b="0" dirty="0"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900" b="0" dirty="0"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900" b="0" dirty="0"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900" b="0" dirty="0"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900" b="0" dirty="0"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900" b="0" dirty="0"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900" b="0" dirty="0"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6150077"/>
                  </a:ext>
                </a:extLst>
              </a:tr>
              <a:tr h="66168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highlight>
                            <a:srgbClr val="FFFF00"/>
                          </a:highlight>
                          <a:latin typeface="Rockwell" panose="02060603020205020403" pitchFamily="18" charset="0"/>
                        </a:rPr>
                        <a:t>Deliverables</a:t>
                      </a:r>
                    </a:p>
                  </a:txBody>
                  <a:tcPr anchor="ctr">
                    <a:solidFill>
                      <a:srgbClr val="ABD1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900" b="0" dirty="0">
                        <a:highlight>
                          <a:srgbClr val="FFFF00"/>
                        </a:highlight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dirty="0">
                          <a:latin typeface="Rockwell" panose="02060603020205020403" pitchFamily="18" charset="0"/>
                        </a:rPr>
                        <a:t>Document – AWS Server Setup - Chinni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900" b="0" dirty="0"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900" b="0" dirty="0">
                        <a:highlight>
                          <a:srgbClr val="FFFF00"/>
                        </a:highlight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900" b="0" dirty="0"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900" b="0" dirty="0">
                          <a:latin typeface="Rockwell" panose="02060603020205020403" pitchFamily="18" charset="0"/>
                        </a:rPr>
                        <a:t>Document -  Intents, Entities and Questions – </a:t>
                      </a:r>
                      <a:r>
                        <a:rPr lang="en-US" sz="900" b="0" dirty="0">
                          <a:highlight>
                            <a:srgbClr val="FFFF00"/>
                          </a:highlight>
                          <a:latin typeface="Rockwell" panose="02060603020205020403" pitchFamily="18" charset="0"/>
                        </a:rPr>
                        <a:t>RK + Siva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900" b="0" dirty="0"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900" b="0" dirty="0"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900" b="0" dirty="0"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900" b="0" dirty="0">
                          <a:latin typeface="Rockwell" panose="02060603020205020403" pitchFamily="18" charset="0"/>
                        </a:rPr>
                        <a:t>Document – Intents and Entities for Mazda HR – </a:t>
                      </a:r>
                      <a:r>
                        <a:rPr lang="en-US" sz="900" b="0" dirty="0">
                          <a:highlight>
                            <a:srgbClr val="FFFF00"/>
                          </a:highlight>
                          <a:latin typeface="Rockwell" panose="02060603020205020403" pitchFamily="18" charset="0"/>
                        </a:rPr>
                        <a:t>RK + Siva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900" b="0" dirty="0"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900" b="0" dirty="0"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900" b="0" dirty="0"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796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90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5042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1FF68D1A1AB64A92ADDFB6D8CB4BB1" ma:contentTypeVersion="2" ma:contentTypeDescription="Create a new document." ma:contentTypeScope="" ma:versionID="c0a58ce6341607bee81d9f9322a2ed86">
  <xsd:schema xmlns:xsd="http://www.w3.org/2001/XMLSchema" xmlns:xs="http://www.w3.org/2001/XMLSchema" xmlns:p="http://schemas.microsoft.com/office/2006/metadata/properties" xmlns:ns2="5415eb79-35b4-48b1-90e8-9e5a2a2d5409" targetNamespace="http://schemas.microsoft.com/office/2006/metadata/properties" ma:root="true" ma:fieldsID="a8a3ab7f22ffa606401802f3e54b4784" ns2:_="">
    <xsd:import namespace="5415eb79-35b4-48b1-90e8-9e5a2a2d540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15eb79-35b4-48b1-90e8-9e5a2a2d54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4A519C1-11D1-4D1F-AF02-A3FB79CAEF67}"/>
</file>

<file path=customXml/itemProps2.xml><?xml version="1.0" encoding="utf-8"?>
<ds:datastoreItem xmlns:ds="http://schemas.openxmlformats.org/officeDocument/2006/customXml" ds:itemID="{34D6C461-1D7A-44A1-8291-B86E791567B3}"/>
</file>

<file path=customXml/itemProps3.xml><?xml version="1.0" encoding="utf-8"?>
<ds:datastoreItem xmlns:ds="http://schemas.openxmlformats.org/officeDocument/2006/customXml" ds:itemID="{11AF8839-F861-4E88-A88F-833EAF683867}"/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603</Words>
  <Application>Microsoft Office PowerPoint</Application>
  <PresentationFormat>Widescreen</PresentationFormat>
  <Paragraphs>112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Helvetica</vt:lpstr>
      <vt:lpstr>Rockwell</vt:lpstr>
      <vt:lpstr>Office Theme</vt:lpstr>
      <vt:lpstr>1_Office Theme</vt:lpstr>
      <vt:lpstr>2_Office Theme</vt:lpstr>
      <vt:lpstr>3_Office Theme</vt:lpstr>
      <vt:lpstr>Qupplet  Plan for Nov-Dec</vt:lpstr>
      <vt:lpstr>Types of Connections</vt:lpstr>
      <vt:lpstr>Step 1 – 10/4</vt:lpstr>
      <vt:lpstr>Step 2 – 10/25</vt:lpstr>
      <vt:lpstr>Step 3 – 11/1</vt:lpstr>
      <vt:lpstr>Step 4 – 11/8</vt:lpstr>
      <vt:lpstr>Step 5 – 11/15</vt:lpstr>
      <vt:lpstr>Qupplet – Plan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umaas</dc:creator>
  <cp:lastModifiedBy>Mike Downing</cp:lastModifiedBy>
  <cp:revision>119</cp:revision>
  <dcterms:created xsi:type="dcterms:W3CDTF">2019-01-23T17:30:05Z</dcterms:created>
  <dcterms:modified xsi:type="dcterms:W3CDTF">2019-12-02T18:59:58Z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0x010100741FF68D1A1AB64A92ADDFB6D8CB4BB1</vt:lpwstr>
  </property>
</Properties>
</file>