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1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22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3C1C1-A049-2841-B3A4-6577A47218E2}" type="datetimeFigureOut">
              <a:rPr lang="en-US" smtClean="0"/>
              <a:t>2/13/15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E3493-2D9D-C446-82EA-9AE006A01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75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3493-2D9D-C446-82EA-9AE006A017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88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3493-2D9D-C446-82EA-9AE006A017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88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DB60-A4F4-0645-AD4F-8364F7596080}" type="datetimeFigureOut">
              <a:rPr lang="en-US" smtClean="0"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ACA-47E7-1B4B-8AEC-FB0957A04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7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DB60-A4F4-0645-AD4F-8364F7596080}" type="datetimeFigureOut">
              <a:rPr lang="en-US" smtClean="0"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ACA-47E7-1B4B-8AEC-FB0957A04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6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DB60-A4F4-0645-AD4F-8364F7596080}" type="datetimeFigureOut">
              <a:rPr lang="en-US" smtClean="0"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ACA-47E7-1B4B-8AEC-FB0957A04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4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DB60-A4F4-0645-AD4F-8364F7596080}" type="datetimeFigureOut">
              <a:rPr lang="en-US" smtClean="0"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ACA-47E7-1B4B-8AEC-FB0957A04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2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DB60-A4F4-0645-AD4F-8364F7596080}" type="datetimeFigureOut">
              <a:rPr lang="en-US" smtClean="0"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ACA-47E7-1B4B-8AEC-FB0957A04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12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DB60-A4F4-0645-AD4F-8364F7596080}" type="datetimeFigureOut">
              <a:rPr lang="en-US" smtClean="0"/>
              <a:t>2/13/15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ACA-47E7-1B4B-8AEC-FB0957A04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3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DB60-A4F4-0645-AD4F-8364F7596080}" type="datetimeFigureOut">
              <a:rPr lang="en-US" smtClean="0"/>
              <a:t>2/13/15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ACA-47E7-1B4B-8AEC-FB0957A04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66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DB60-A4F4-0645-AD4F-8364F7596080}" type="datetimeFigureOut">
              <a:rPr lang="en-US" smtClean="0"/>
              <a:t>2/13/15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ACA-47E7-1B4B-8AEC-FB0957A04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77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DB60-A4F4-0645-AD4F-8364F7596080}" type="datetimeFigureOut">
              <a:rPr lang="en-US" smtClean="0"/>
              <a:t>2/13/15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ACA-47E7-1B4B-8AEC-FB0957A04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2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DB60-A4F4-0645-AD4F-8364F7596080}" type="datetimeFigureOut">
              <a:rPr lang="en-US" smtClean="0"/>
              <a:t>2/13/15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ACA-47E7-1B4B-8AEC-FB0957A04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1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DB60-A4F4-0645-AD4F-8364F7596080}" type="datetimeFigureOut">
              <a:rPr lang="en-US" smtClean="0"/>
              <a:t>2/13/15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ACA-47E7-1B4B-8AEC-FB0957A04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4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1DB60-A4F4-0645-AD4F-8364F7596080}" type="datetimeFigureOut">
              <a:rPr lang="en-US" smtClean="0"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24ACA-47E7-1B4B-8AEC-FB0957A04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4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Better than Java 7, inferior to </a:t>
            </a:r>
            <a:r>
              <a:rPr lang="en-US" dirty="0" smtClean="0"/>
              <a:t>Java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751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 in Java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for functional programming paradigm</a:t>
            </a:r>
          </a:p>
          <a:p>
            <a:pPr lvl="1"/>
            <a:r>
              <a:rPr lang="en-US" dirty="0" smtClean="0"/>
              <a:t>Lambda </a:t>
            </a:r>
            <a:r>
              <a:rPr lang="en-US" dirty="0" smtClean="0"/>
              <a:t>expressions</a:t>
            </a:r>
          </a:p>
          <a:p>
            <a:pPr lvl="1"/>
            <a:r>
              <a:rPr lang="en-US" dirty="0" smtClean="0"/>
              <a:t>Functional interfaces</a:t>
            </a:r>
          </a:p>
          <a:p>
            <a:pPr lvl="1"/>
            <a:r>
              <a:rPr lang="en-US" dirty="0" smtClean="0"/>
              <a:t>Default methods</a:t>
            </a:r>
          </a:p>
          <a:p>
            <a:pPr lvl="1"/>
            <a:r>
              <a:rPr lang="en-US" dirty="0" smtClean="0"/>
              <a:t>Streams</a:t>
            </a:r>
          </a:p>
          <a:p>
            <a:r>
              <a:rPr lang="en-US" dirty="0" smtClean="0"/>
              <a:t>Optional</a:t>
            </a:r>
          </a:p>
          <a:p>
            <a:r>
              <a:rPr lang="en-US" dirty="0" smtClean="0"/>
              <a:t>Date and Time API</a:t>
            </a:r>
          </a:p>
          <a:p>
            <a:r>
              <a:rPr lang="en-US" dirty="0" smtClean="0"/>
              <a:t>No more </a:t>
            </a:r>
            <a:r>
              <a:rPr lang="en-US" dirty="0" err="1" smtClean="0"/>
              <a:t>PermGen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181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from Lambda </a:t>
            </a:r>
            <a:r>
              <a:rPr lang="en-US" dirty="0" smtClean="0"/>
              <a:t>Calculus, which influenced functional programming</a:t>
            </a:r>
          </a:p>
          <a:p>
            <a:pPr lvl="1"/>
            <a:r>
              <a:rPr lang="en-US" dirty="0" smtClean="0"/>
              <a:t>Declarative (vs. imperative)</a:t>
            </a:r>
            <a:endParaRPr lang="en-US" dirty="0" smtClean="0"/>
          </a:p>
          <a:p>
            <a:pPr lvl="1"/>
            <a:r>
              <a:rPr lang="en-US" dirty="0" smtClean="0"/>
              <a:t>No side effects</a:t>
            </a:r>
          </a:p>
          <a:p>
            <a:pPr lvl="1"/>
            <a:r>
              <a:rPr lang="en-US" dirty="0" smtClean="0"/>
              <a:t>Idempotent functions</a:t>
            </a:r>
          </a:p>
          <a:p>
            <a:pPr lvl="1"/>
            <a:r>
              <a:rPr lang="en-US" dirty="0" smtClean="0"/>
              <a:t>Functions are first-class citizens</a:t>
            </a:r>
          </a:p>
          <a:p>
            <a:r>
              <a:rPr lang="en-US" dirty="0" err="1" smtClean="0"/>
              <a:t>Scala</a:t>
            </a:r>
            <a:r>
              <a:rPr lang="en-US" dirty="0" smtClean="0"/>
              <a:t>, </a:t>
            </a:r>
            <a:r>
              <a:rPr lang="en-US" dirty="0" err="1" smtClean="0"/>
              <a:t>Clojure</a:t>
            </a:r>
            <a:r>
              <a:rPr lang="en-US" dirty="0" smtClean="0"/>
              <a:t>, C#, Haskell</a:t>
            </a:r>
          </a:p>
          <a:p>
            <a:r>
              <a:rPr lang="en-US" dirty="0" smtClean="0"/>
              <a:t>And Java (with Java 8)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9661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Because anonymous inner classes are a pain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params</a:t>
            </a:r>
            <a:r>
              <a:rPr lang="en-US" dirty="0" smtClean="0"/>
              <a:t>) -&gt; expression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params</a:t>
            </a:r>
            <a:r>
              <a:rPr lang="en-US" dirty="0" smtClean="0"/>
              <a:t>) -&gt; statement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params</a:t>
            </a:r>
            <a:r>
              <a:rPr lang="en-US" dirty="0" smtClean="0"/>
              <a:t>) -&gt; {statements}</a:t>
            </a:r>
          </a:p>
          <a:p>
            <a:r>
              <a:rPr lang="en-US" dirty="0" smtClean="0"/>
              <a:t>Examples, you ask?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541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 - examples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Runnable r = () -&gt; </a:t>
            </a:r>
            <a:r>
              <a:rPr lang="en-US" dirty="0" err="1" smtClean="0"/>
              <a:t>System.out.println</a:t>
            </a:r>
            <a:r>
              <a:rPr lang="en-US" dirty="0" smtClean="0"/>
              <a:t>(“Hello!”);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r.run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Arrays.asList</a:t>
            </a:r>
            <a:r>
              <a:rPr lang="en-US" dirty="0" smtClean="0"/>
              <a:t>(1,2,3).</a:t>
            </a:r>
            <a:r>
              <a:rPr lang="en-US" dirty="0" err="1" smtClean="0"/>
              <a:t>forEach</a:t>
            </a:r>
            <a:r>
              <a:rPr lang="en-US" dirty="0" smtClean="0"/>
              <a:t>(e -&gt; </a:t>
            </a:r>
            <a:r>
              <a:rPr lang="en-US" dirty="0" err="1" smtClean="0"/>
              <a:t>System.out.println</a:t>
            </a:r>
            <a:r>
              <a:rPr lang="en-US" smtClean="0"/>
              <a:t>(e*e));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19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135</Words>
  <Application>Microsoft Macintosh PowerPoint</Application>
  <PresentationFormat>On-screen Show (4:3)</PresentationFormat>
  <Paragraphs>31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Java 8</vt:lpstr>
      <vt:lpstr>What’s new in Java 8</vt:lpstr>
      <vt:lpstr>Functional Programming</vt:lpstr>
      <vt:lpstr>Lambda Expressions</vt:lpstr>
      <vt:lpstr>Lambda Expressions - examples</vt:lpstr>
    </vt:vector>
  </TitlesOfParts>
  <Company>General Electric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</dc:title>
  <dc:creator>GE GE</dc:creator>
  <cp:lastModifiedBy>GE GE</cp:lastModifiedBy>
  <cp:revision>15</cp:revision>
  <dcterms:created xsi:type="dcterms:W3CDTF">2015-02-12T04:07:51Z</dcterms:created>
  <dcterms:modified xsi:type="dcterms:W3CDTF">2015-02-13T13:17:16Z</dcterms:modified>
</cp:coreProperties>
</file>