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6" r:id="rId5"/>
    <p:sldId id="338" r:id="rId6"/>
    <p:sldId id="453" r:id="rId7"/>
    <p:sldId id="454" r:id="rId8"/>
    <p:sldId id="456" r:id="rId9"/>
    <p:sldId id="457" r:id="rId10"/>
    <p:sldId id="458" r:id="rId11"/>
    <p:sldId id="459" r:id="rId12"/>
    <p:sldId id="460" r:id="rId13"/>
    <p:sldId id="461" r:id="rId14"/>
    <p:sldId id="455" r:id="rId15"/>
    <p:sldId id="358" r:id="rId16"/>
    <p:sldId id="428" r:id="rId17"/>
    <p:sldId id="429" r:id="rId18"/>
  </p:sldIdLst>
  <p:sldSz cx="9144000" cy="6858000" type="screen4x3"/>
  <p:notesSz cx="6858000" cy="92964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Manulife JH Sans" panose="020B0503040401060103" pitchFamily="34" charset="0"/>
      <p:regular r:id="rId25"/>
      <p:bold r:id="rId26"/>
    </p:embeddedFont>
    <p:embeddedFont>
      <p:font typeface="Manulife JH Sans Demibold" panose="020B0703040401060103" pitchFamily="34" charset="0"/>
      <p:bold r:id="rId27"/>
    </p:embeddedFont>
    <p:embeddedFont>
      <p:font typeface="Manulife JH Sans Light" panose="020B0303040401060103" pitchFamily="34" charset="0"/>
      <p:regular r:id="rId28"/>
    </p:embeddedFont>
    <p:embeddedFont>
      <p:font typeface="Manulife JH Sans Regular" panose="020B0503040401060103" pitchFamily="34" charset="0"/>
      <p:regular r:id="rId29"/>
    </p:embeddedFont>
    <p:embeddedFont>
      <p:font typeface="Manulife JH Serif Italic" panose="02020503040401060103" pitchFamily="18" charset="0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158556-8F9C-408C-90B6-BA4C734CA9AA}">
          <p14:sldIdLst>
            <p14:sldId id="316"/>
            <p14:sldId id="338"/>
            <p14:sldId id="453"/>
            <p14:sldId id="454"/>
            <p14:sldId id="456"/>
            <p14:sldId id="457"/>
            <p14:sldId id="458"/>
            <p14:sldId id="459"/>
            <p14:sldId id="460"/>
            <p14:sldId id="461"/>
            <p14:sldId id="455"/>
            <p14:sldId id="358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9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0">
          <p15:clr>
            <a:srgbClr val="A4A3A4"/>
          </p15:clr>
        </p15:guide>
        <p15:guide id="2" pos="345">
          <p15:clr>
            <a:srgbClr val="A4A3A4"/>
          </p15:clr>
        </p15:guide>
        <p15:guide id="3" pos="397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Kan" initials="EK" lastIdx="2" clrIdx="0">
    <p:extLst>
      <p:ext uri="{19B8F6BF-5375-455C-9EA6-DF929625EA0E}">
        <p15:presenceInfo xmlns:p15="http://schemas.microsoft.com/office/powerpoint/2012/main" userId="S::kanying@MFCGD.COM::8200d404-91e6-4296-b9a8-937097ca67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D"/>
    <a:srgbClr val="0000FF"/>
    <a:srgbClr val="FFFBFF"/>
    <a:srgbClr val="FDFEFF"/>
    <a:srgbClr val="FEFEFF"/>
    <a:srgbClr val="FEFFFD"/>
    <a:srgbClr val="FFFFFD"/>
    <a:srgbClr val="FFFDFF"/>
    <a:srgbClr val="FD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6D842-3010-4D25-8FC5-0BB6ABF4E9FA}" v="637" dt="2020-10-13T08:06:12.34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9" autoAdjust="0"/>
    <p:restoredTop sz="95628" autoAdjust="0"/>
  </p:normalViewPr>
  <p:slideViewPr>
    <p:cSldViewPr snapToGrid="0" snapToObjects="1">
      <p:cViewPr varScale="1">
        <p:scale>
          <a:sx n="72" d="100"/>
          <a:sy n="72" d="100"/>
        </p:scale>
        <p:origin x="1386" y="66"/>
      </p:cViewPr>
      <p:guideLst>
        <p:guide pos="2880"/>
        <p:guide orient="horz" pos="336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0"/>
      </p:cViewPr>
      <p:guideLst>
        <p:guide orient="horz" pos="2330"/>
        <p:guide pos="345"/>
        <p:guide pos="39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Kan" userId="8200d404-91e6-4296-b9a8-937097ca67ec" providerId="ADAL" clId="{A820310D-D76D-47E9-9693-E10A898F2987}"/>
    <pc:docChg chg="undo custSel addSld delSld modSld sldOrd addSection delSection modSection">
      <pc:chgData name="Edward Kan" userId="8200d404-91e6-4296-b9a8-937097ca67ec" providerId="ADAL" clId="{A820310D-D76D-47E9-9693-E10A898F2987}" dt="2020-10-13T08:06:22.673" v="3308" actId="1036"/>
      <pc:docMkLst>
        <pc:docMk/>
      </pc:docMkLst>
      <pc:sldChg chg="modSp">
        <pc:chgData name="Edward Kan" userId="8200d404-91e6-4296-b9a8-937097ca67ec" providerId="ADAL" clId="{A820310D-D76D-47E9-9693-E10A898F2987}" dt="2020-10-13T02:15:32.260" v="371" actId="20577"/>
        <pc:sldMkLst>
          <pc:docMk/>
          <pc:sldMk cId="2814118822" sldId="316"/>
        </pc:sldMkLst>
        <pc:spChg chg="mod">
          <ac:chgData name="Edward Kan" userId="8200d404-91e6-4296-b9a8-937097ca67ec" providerId="ADAL" clId="{A820310D-D76D-47E9-9693-E10A898F2987}" dt="2020-10-13T02:15:25.256" v="357" actId="20577"/>
          <ac:spMkLst>
            <pc:docMk/>
            <pc:sldMk cId="2814118822" sldId="316"/>
            <ac:spMk id="2" creationId="{00000000-0000-0000-0000-000000000000}"/>
          </ac:spMkLst>
        </pc:spChg>
        <pc:spChg chg="mod">
          <ac:chgData name="Edward Kan" userId="8200d404-91e6-4296-b9a8-937097ca67ec" providerId="ADAL" clId="{A820310D-D76D-47E9-9693-E10A898F2987}" dt="2020-10-13T02:15:32.260" v="371" actId="20577"/>
          <ac:spMkLst>
            <pc:docMk/>
            <pc:sldMk cId="2814118822" sldId="316"/>
            <ac:spMk id="3" creationId="{65A896C9-90C4-41B2-B825-88529D1D4C49}"/>
          </ac:spMkLst>
        </pc:spChg>
      </pc:sldChg>
      <pc:sldChg chg="addSp delSp modSp add">
        <pc:chgData name="Edward Kan" userId="8200d404-91e6-4296-b9a8-937097ca67ec" providerId="ADAL" clId="{A820310D-D76D-47E9-9693-E10A898F2987}" dt="2020-10-13T08:00:54.259" v="3138" actId="1076"/>
        <pc:sldMkLst>
          <pc:docMk/>
          <pc:sldMk cId="2600629588" sldId="338"/>
        </pc:sldMkLst>
        <pc:spChg chg="add del mod">
          <ac:chgData name="Edward Kan" userId="8200d404-91e6-4296-b9a8-937097ca67ec" providerId="ADAL" clId="{A820310D-D76D-47E9-9693-E10A898F2987}" dt="2020-10-13T08:00:30.360" v="3135" actId="478"/>
          <ac:spMkLst>
            <pc:docMk/>
            <pc:sldMk cId="2600629588" sldId="338"/>
            <ac:spMk id="2" creationId="{68DC3A34-7184-4742-801A-335A249DA81F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19" creationId="{E4DCAE75-6111-4533-B148-4301D9931D29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0" creationId="{F6504D2B-48E0-4BE4-80CC-3A1EF2B2AC05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3" creationId="{7F65D64B-5275-4C99-B754-6633576F0197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4" creationId="{29AD517E-F83D-4F95-9269-7B85C965FCAD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5" creationId="{9157A696-2C55-4634-9434-9014622AC0BC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6" creationId="{16B28FF7-1359-4179-8C2A-64D3F69A9287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7" creationId="{1BD9A077-1E40-4F04-8C0A-57E8DBC45346}"/>
          </ac:spMkLst>
        </pc:spChg>
        <pc:spChg chg="mod">
          <ac:chgData name="Edward Kan" userId="8200d404-91e6-4296-b9a8-937097ca67ec" providerId="ADAL" clId="{A820310D-D76D-47E9-9693-E10A898F2987}" dt="2020-10-13T08:00:54.259" v="3138" actId="1076"/>
          <ac:spMkLst>
            <pc:docMk/>
            <pc:sldMk cId="2600629588" sldId="338"/>
            <ac:spMk id="28" creationId="{7E82A96B-CD64-4438-BE1F-DB72113CAF2F}"/>
          </ac:spMkLst>
        </pc:spChg>
        <pc:picChg chg="mod">
          <ac:chgData name="Edward Kan" userId="8200d404-91e6-4296-b9a8-937097ca67ec" providerId="ADAL" clId="{A820310D-D76D-47E9-9693-E10A898F2987}" dt="2020-10-13T08:00:54.259" v="3138" actId="1076"/>
          <ac:picMkLst>
            <pc:docMk/>
            <pc:sldMk cId="2600629588" sldId="338"/>
            <ac:picMk id="6" creationId="{673E9BCC-6923-4A8D-8A4D-D0856B67D7C4}"/>
          </ac:picMkLst>
        </pc:picChg>
        <pc:picChg chg="mod">
          <ac:chgData name="Edward Kan" userId="8200d404-91e6-4296-b9a8-937097ca67ec" providerId="ADAL" clId="{A820310D-D76D-47E9-9693-E10A898F2987}" dt="2020-10-13T08:00:54.259" v="3138" actId="1076"/>
          <ac:picMkLst>
            <pc:docMk/>
            <pc:sldMk cId="2600629588" sldId="338"/>
            <ac:picMk id="16" creationId="{DD21227C-2947-4082-9B4D-C853F9DE34BB}"/>
          </ac:picMkLst>
        </pc:picChg>
        <pc:picChg chg="mod">
          <ac:chgData name="Edward Kan" userId="8200d404-91e6-4296-b9a8-937097ca67ec" providerId="ADAL" clId="{A820310D-D76D-47E9-9693-E10A898F2987}" dt="2020-10-13T08:00:54.259" v="3138" actId="1076"/>
          <ac:picMkLst>
            <pc:docMk/>
            <pc:sldMk cId="2600629588" sldId="338"/>
            <ac:picMk id="17" creationId="{3FA0E649-AAE3-464A-BC84-03DF9BED5991}"/>
          </ac:picMkLst>
        </pc:picChg>
        <pc:picChg chg="mod">
          <ac:chgData name="Edward Kan" userId="8200d404-91e6-4296-b9a8-937097ca67ec" providerId="ADAL" clId="{A820310D-D76D-47E9-9693-E10A898F2987}" dt="2020-10-13T08:00:54.259" v="3138" actId="1076"/>
          <ac:picMkLst>
            <pc:docMk/>
            <pc:sldMk cId="2600629588" sldId="338"/>
            <ac:picMk id="18" creationId="{15832269-5975-40BA-B4FC-BEC4FDF7C7A9}"/>
          </ac:picMkLst>
        </pc:picChg>
      </pc:sldChg>
      <pc:sldChg chg="modSp del">
        <pc:chgData name="Edward Kan" userId="8200d404-91e6-4296-b9a8-937097ca67ec" providerId="ADAL" clId="{A820310D-D76D-47E9-9693-E10A898F2987}" dt="2020-10-12T06:51:05.018" v="25" actId="2696"/>
        <pc:sldMkLst>
          <pc:docMk/>
          <pc:sldMk cId="4132931618" sldId="353"/>
        </pc:sldMkLst>
        <pc:spChg chg="mod">
          <ac:chgData name="Edward Kan" userId="8200d404-91e6-4296-b9a8-937097ca67ec" providerId="ADAL" clId="{A820310D-D76D-47E9-9693-E10A898F2987}" dt="2020-10-12T06:50:24.189" v="1"/>
          <ac:spMkLst>
            <pc:docMk/>
            <pc:sldMk cId="4132931618" sldId="353"/>
            <ac:spMk id="19" creationId="{0C518C33-B420-488C-BA17-23293E9CC2E3}"/>
          </ac:spMkLst>
        </pc:spChg>
      </pc:sldChg>
      <pc:sldChg chg="del">
        <pc:chgData name="Edward Kan" userId="8200d404-91e6-4296-b9a8-937097ca67ec" providerId="ADAL" clId="{A820310D-D76D-47E9-9693-E10A898F2987}" dt="2020-10-12T06:56:26.840" v="26" actId="2696"/>
        <pc:sldMkLst>
          <pc:docMk/>
          <pc:sldMk cId="3674675552" sldId="355"/>
        </pc:sldMkLst>
      </pc:sldChg>
      <pc:sldChg chg="addSp delSp modSp del">
        <pc:chgData name="Edward Kan" userId="8200d404-91e6-4296-b9a8-937097ca67ec" providerId="ADAL" clId="{A820310D-D76D-47E9-9693-E10A898F2987}" dt="2020-10-13T07:57:17.890" v="3058" actId="2696"/>
        <pc:sldMkLst>
          <pc:docMk/>
          <pc:sldMk cId="101979712" sldId="356"/>
        </pc:sldMkLst>
        <pc:spChg chg="add del mod">
          <ac:chgData name="Edward Kan" userId="8200d404-91e6-4296-b9a8-937097ca67ec" providerId="ADAL" clId="{A820310D-D76D-47E9-9693-E10A898F2987}" dt="2020-10-12T10:01:25.805" v="31"/>
          <ac:spMkLst>
            <pc:docMk/>
            <pc:sldMk cId="101979712" sldId="356"/>
            <ac:spMk id="2" creationId="{D0F2D38E-3A01-4BC6-9772-62B920C7675B}"/>
          </ac:spMkLst>
        </pc:spChg>
        <pc:spChg chg="add del mod">
          <ac:chgData name="Edward Kan" userId="8200d404-91e6-4296-b9a8-937097ca67ec" providerId="ADAL" clId="{A820310D-D76D-47E9-9693-E10A898F2987}" dt="2020-10-12T10:01:25.805" v="31"/>
          <ac:spMkLst>
            <pc:docMk/>
            <pc:sldMk cId="101979712" sldId="356"/>
            <ac:spMk id="3" creationId="{13B6C9CB-0E3C-4D50-8EF9-8F3BB785768C}"/>
          </ac:spMkLst>
        </pc:spChg>
        <pc:spChg chg="add mod">
          <ac:chgData name="Edward Kan" userId="8200d404-91e6-4296-b9a8-937097ca67ec" providerId="ADAL" clId="{A820310D-D76D-47E9-9693-E10A898F2987}" dt="2020-10-12T10:18:18.530" v="351" actId="20577"/>
          <ac:spMkLst>
            <pc:docMk/>
            <pc:sldMk cId="101979712" sldId="356"/>
            <ac:spMk id="4" creationId="{6B4BA28B-E097-433C-BFE8-E95FB4FEEA39}"/>
          </ac:spMkLst>
        </pc:spChg>
        <pc:spChg chg="del">
          <ac:chgData name="Edward Kan" userId="8200d404-91e6-4296-b9a8-937097ca67ec" providerId="ADAL" clId="{A820310D-D76D-47E9-9693-E10A898F2987}" dt="2020-10-12T10:01:29.969" v="32" actId="478"/>
          <ac:spMkLst>
            <pc:docMk/>
            <pc:sldMk cId="101979712" sldId="356"/>
            <ac:spMk id="8" creationId="{7331D2C0-622D-4A4E-AB4A-AD26BEBE62B7}"/>
          </ac:spMkLst>
        </pc:spChg>
        <pc:picChg chg="del">
          <ac:chgData name="Edward Kan" userId="8200d404-91e6-4296-b9a8-937097ca67ec" providerId="ADAL" clId="{A820310D-D76D-47E9-9693-E10A898F2987}" dt="2020-10-12T10:01:19.568" v="30" actId="478"/>
          <ac:picMkLst>
            <pc:docMk/>
            <pc:sldMk cId="101979712" sldId="356"/>
            <ac:picMk id="7" creationId="{425E899C-3676-4DC0-ADD9-B510D074B388}"/>
          </ac:picMkLst>
        </pc:picChg>
      </pc:sldChg>
      <pc:sldChg chg="del">
        <pc:chgData name="Edward Kan" userId="8200d404-91e6-4296-b9a8-937097ca67ec" providerId="ADAL" clId="{A820310D-D76D-47E9-9693-E10A898F2987}" dt="2020-10-12T06:56:37.252" v="27" actId="2696"/>
        <pc:sldMkLst>
          <pc:docMk/>
          <pc:sldMk cId="72733553" sldId="357"/>
        </pc:sldMkLst>
      </pc:sldChg>
      <pc:sldChg chg="addSp delSp modSp add del ord">
        <pc:chgData name="Edward Kan" userId="8200d404-91e6-4296-b9a8-937097ca67ec" providerId="ADAL" clId="{A820310D-D76D-47E9-9693-E10A898F2987}" dt="2020-10-13T06:23:52.447" v="1924"/>
        <pc:sldMkLst>
          <pc:docMk/>
          <pc:sldMk cId="1192980222" sldId="358"/>
        </pc:sldMkLst>
        <pc:spChg chg="mod">
          <ac:chgData name="Edward Kan" userId="8200d404-91e6-4296-b9a8-937097ca67ec" providerId="ADAL" clId="{A820310D-D76D-47E9-9693-E10A898F2987}" dt="2020-10-13T04:19:09.565" v="1512" actId="20577"/>
          <ac:spMkLst>
            <pc:docMk/>
            <pc:sldMk cId="1192980222" sldId="358"/>
            <ac:spMk id="2" creationId="{C399F239-3A02-4F6E-A393-876B0FCF5EC3}"/>
          </ac:spMkLst>
        </pc:spChg>
        <pc:spChg chg="del">
          <ac:chgData name="Edward Kan" userId="8200d404-91e6-4296-b9a8-937097ca67ec" providerId="ADAL" clId="{A820310D-D76D-47E9-9693-E10A898F2987}" dt="2020-10-13T04:23:21.131" v="1828" actId="478"/>
          <ac:spMkLst>
            <pc:docMk/>
            <pc:sldMk cId="1192980222" sldId="358"/>
            <ac:spMk id="4" creationId="{91454EA8-9C92-4B85-9DC6-E3F4CB805F99}"/>
          </ac:spMkLst>
        </pc:spChg>
        <pc:spChg chg="add del mod">
          <ac:chgData name="Edward Kan" userId="8200d404-91e6-4296-b9a8-937097ca67ec" providerId="ADAL" clId="{A820310D-D76D-47E9-9693-E10A898F2987}" dt="2020-10-13T04:15:22.894" v="1490" actId="478"/>
          <ac:spMkLst>
            <pc:docMk/>
            <pc:sldMk cId="1192980222" sldId="358"/>
            <ac:spMk id="5" creationId="{88BE9DE6-2200-45FC-998D-082A9B573518}"/>
          </ac:spMkLst>
        </pc:spChg>
        <pc:spChg chg="mod">
          <ac:chgData name="Edward Kan" userId="8200d404-91e6-4296-b9a8-937097ca67ec" providerId="ADAL" clId="{A820310D-D76D-47E9-9693-E10A898F2987}" dt="2020-10-13T04:23:36.619" v="1829" actId="33524"/>
          <ac:spMkLst>
            <pc:docMk/>
            <pc:sldMk cId="1192980222" sldId="358"/>
            <ac:spMk id="8" creationId="{FE39844D-C54D-4993-8ED6-027232C6D9A4}"/>
          </ac:spMkLst>
        </pc:spChg>
        <pc:spChg chg="add del mod">
          <ac:chgData name="Edward Kan" userId="8200d404-91e6-4296-b9a8-937097ca67ec" providerId="ADAL" clId="{A820310D-D76D-47E9-9693-E10A898F2987}" dt="2020-10-13T04:20:45.572" v="1583" actId="478"/>
          <ac:spMkLst>
            <pc:docMk/>
            <pc:sldMk cId="1192980222" sldId="358"/>
            <ac:spMk id="9" creationId="{7EB737E2-9BC2-450E-B925-2D3327880EA1}"/>
          </ac:spMkLst>
        </pc:spChg>
        <pc:spChg chg="add del mod">
          <ac:chgData name="Edward Kan" userId="8200d404-91e6-4296-b9a8-937097ca67ec" providerId="ADAL" clId="{A820310D-D76D-47E9-9693-E10A898F2987}" dt="2020-10-13T04:20:48.529" v="1584" actId="478"/>
          <ac:spMkLst>
            <pc:docMk/>
            <pc:sldMk cId="1192980222" sldId="358"/>
            <ac:spMk id="12" creationId="{0A27A702-9C19-455B-84B4-575E9277C04E}"/>
          </ac:spMkLst>
        </pc:spChg>
        <pc:picChg chg="add del">
          <ac:chgData name="Edward Kan" userId="8200d404-91e6-4296-b9a8-937097ca67ec" providerId="ADAL" clId="{A820310D-D76D-47E9-9693-E10A898F2987}" dt="2020-10-13T04:19:32.555" v="1513" actId="478"/>
          <ac:picMkLst>
            <pc:docMk/>
            <pc:sldMk cId="1192980222" sldId="358"/>
            <ac:picMk id="6" creationId="{A4F539AC-849F-4252-BEDB-420784164937}"/>
          </ac:picMkLst>
        </pc:picChg>
        <pc:picChg chg="add mod">
          <ac:chgData name="Edward Kan" userId="8200d404-91e6-4296-b9a8-937097ca67ec" providerId="ADAL" clId="{A820310D-D76D-47E9-9693-E10A898F2987}" dt="2020-10-13T04:23:06.904" v="1827" actId="14100"/>
          <ac:picMkLst>
            <pc:docMk/>
            <pc:sldMk cId="1192980222" sldId="358"/>
            <ac:picMk id="10" creationId="{4AB22C41-F5AE-4105-BF6B-C0ABFD939198}"/>
          </ac:picMkLst>
        </pc:picChg>
      </pc:sldChg>
      <pc:sldChg chg="addSp delSp modSp add del">
        <pc:chgData name="Edward Kan" userId="8200d404-91e6-4296-b9a8-937097ca67ec" providerId="ADAL" clId="{A820310D-D76D-47E9-9693-E10A898F2987}" dt="2020-10-13T08:06:22.673" v="3308" actId="1036"/>
        <pc:sldMkLst>
          <pc:docMk/>
          <pc:sldMk cId="2036134847" sldId="428"/>
        </pc:sldMkLst>
        <pc:spChg chg="add del mod">
          <ac:chgData name="Edward Kan" userId="8200d404-91e6-4296-b9a8-937097ca67ec" providerId="ADAL" clId="{A820310D-D76D-47E9-9693-E10A898F2987}" dt="2020-10-13T08:06:12.345" v="3295"/>
          <ac:spMkLst>
            <pc:docMk/>
            <pc:sldMk cId="2036134847" sldId="428"/>
            <ac:spMk id="3" creationId="{755A1454-0F41-4173-B15F-0C93417E9805}"/>
          </ac:spMkLst>
        </pc:spChg>
        <pc:spChg chg="add del mod">
          <ac:chgData name="Edward Kan" userId="8200d404-91e6-4296-b9a8-937097ca67ec" providerId="ADAL" clId="{A820310D-D76D-47E9-9693-E10A898F2987}" dt="2020-10-13T08:06:12.345" v="3295"/>
          <ac:spMkLst>
            <pc:docMk/>
            <pc:sldMk cId="2036134847" sldId="428"/>
            <ac:spMk id="6" creationId="{33FAB35B-050B-4325-A714-9E59AA23693A}"/>
          </ac:spMkLst>
        </pc:spChg>
        <pc:spChg chg="add del mod">
          <ac:chgData name="Edward Kan" userId="8200d404-91e6-4296-b9a8-937097ca67ec" providerId="ADAL" clId="{A820310D-D76D-47E9-9693-E10A898F2987}" dt="2020-10-13T08:06:16.384" v="3296" actId="478"/>
          <ac:spMkLst>
            <pc:docMk/>
            <pc:sldMk cId="2036134847" sldId="428"/>
            <ac:spMk id="9" creationId="{C3528948-4E68-47CE-9A06-FEA8D0B2C5C0}"/>
          </ac:spMkLst>
        </pc:spChg>
        <pc:graphicFrameChg chg="mod">
          <ac:chgData name="Edward Kan" userId="8200d404-91e6-4296-b9a8-937097ca67ec" providerId="ADAL" clId="{A820310D-D76D-47E9-9693-E10A898F2987}" dt="2020-10-13T08:06:22.673" v="3308" actId="1036"/>
          <ac:graphicFrameMkLst>
            <pc:docMk/>
            <pc:sldMk cId="2036134847" sldId="428"/>
            <ac:graphicFrameMk id="5" creationId="{00000000-0000-0000-0000-000000000000}"/>
          </ac:graphicFrameMkLst>
        </pc:graphicFrameChg>
      </pc:sldChg>
      <pc:sldChg chg="modSp">
        <pc:chgData name="Edward Kan" userId="8200d404-91e6-4296-b9a8-937097ca67ec" providerId="ADAL" clId="{A820310D-D76D-47E9-9693-E10A898F2987}" dt="2020-10-12T06:51:01.530" v="24" actId="6549"/>
        <pc:sldMkLst>
          <pc:docMk/>
          <pc:sldMk cId="51793819" sldId="429"/>
        </pc:sldMkLst>
        <pc:spChg chg="mod">
          <ac:chgData name="Edward Kan" userId="8200d404-91e6-4296-b9a8-937097ca67ec" providerId="ADAL" clId="{A820310D-D76D-47E9-9693-E10A898F2987}" dt="2020-10-12T06:50:59.247" v="22" actId="20577"/>
          <ac:spMkLst>
            <pc:docMk/>
            <pc:sldMk cId="51793819" sldId="429"/>
            <ac:spMk id="2" creationId="{59DF2287-0207-4405-AE93-B09F52F0C7C0}"/>
          </ac:spMkLst>
        </pc:spChg>
        <pc:spChg chg="mod">
          <ac:chgData name="Edward Kan" userId="8200d404-91e6-4296-b9a8-937097ca67ec" providerId="ADAL" clId="{A820310D-D76D-47E9-9693-E10A898F2987}" dt="2020-10-12T06:51:01.530" v="24" actId="6549"/>
          <ac:spMkLst>
            <pc:docMk/>
            <pc:sldMk cId="51793819" sldId="429"/>
            <ac:spMk id="3" creationId="{31D93477-8D3A-4012-9E20-C454D93D4346}"/>
          </ac:spMkLst>
        </pc:spChg>
      </pc:sldChg>
      <pc:sldChg chg="addSp delSp modSp add">
        <pc:chgData name="Edward Kan" userId="8200d404-91e6-4296-b9a8-937097ca67ec" providerId="ADAL" clId="{A820310D-D76D-47E9-9693-E10A898F2987}" dt="2020-10-13T08:04:41.832" v="3292" actId="20577"/>
        <pc:sldMkLst>
          <pc:docMk/>
          <pc:sldMk cId="2533153253" sldId="453"/>
        </pc:sldMkLst>
        <pc:spChg chg="add mod topLvl">
          <ac:chgData name="Edward Kan" userId="8200d404-91e6-4296-b9a8-937097ca67ec" providerId="ADAL" clId="{A820310D-D76D-47E9-9693-E10A898F2987}" dt="2020-10-13T08:01:59.118" v="3139" actId="14100"/>
          <ac:spMkLst>
            <pc:docMk/>
            <pc:sldMk cId="2533153253" sldId="453"/>
            <ac:spMk id="2" creationId="{77CCE627-BE81-42FB-A9C6-7DA9E73912FD}"/>
          </ac:spMkLst>
        </pc:spChg>
        <pc:spChg chg="add mod">
          <ac:chgData name="Edward Kan" userId="8200d404-91e6-4296-b9a8-937097ca67ec" providerId="ADAL" clId="{A820310D-D76D-47E9-9693-E10A898F2987}" dt="2020-10-13T07:09:42.111" v="2400" actId="164"/>
          <ac:spMkLst>
            <pc:docMk/>
            <pc:sldMk cId="2533153253" sldId="453"/>
            <ac:spMk id="6" creationId="{C02D897A-DC0B-45F4-84C6-71336F459E57}"/>
          </ac:spMkLst>
        </pc:spChg>
        <pc:spChg chg="add mod topLvl">
          <ac:chgData name="Edward Kan" userId="8200d404-91e6-4296-b9a8-937097ca67ec" providerId="ADAL" clId="{A820310D-D76D-47E9-9693-E10A898F2987}" dt="2020-10-13T07:11:33.364" v="2418" actId="164"/>
          <ac:spMkLst>
            <pc:docMk/>
            <pc:sldMk cId="2533153253" sldId="453"/>
            <ac:spMk id="14" creationId="{A70A1048-E5F4-4205-998A-BF0625A4C7E3}"/>
          </ac:spMkLst>
        </pc:spChg>
        <pc:spChg chg="add mod">
          <ac:chgData name="Edward Kan" userId="8200d404-91e6-4296-b9a8-937097ca67ec" providerId="ADAL" clId="{A820310D-D76D-47E9-9693-E10A898F2987}" dt="2020-10-13T07:15:11.852" v="2536" actId="20577"/>
          <ac:spMkLst>
            <pc:docMk/>
            <pc:sldMk cId="2533153253" sldId="453"/>
            <ac:spMk id="19" creationId="{4F4C4D20-7B8D-4A59-B161-488C36F5B5D5}"/>
          </ac:spMkLst>
        </pc:spChg>
        <pc:spChg chg="add mod">
          <ac:chgData name="Edward Kan" userId="8200d404-91e6-4296-b9a8-937097ca67ec" providerId="ADAL" clId="{A820310D-D76D-47E9-9693-E10A898F2987}" dt="2020-10-13T07:15:19.071" v="2541" actId="1038"/>
          <ac:spMkLst>
            <pc:docMk/>
            <pc:sldMk cId="2533153253" sldId="453"/>
            <ac:spMk id="21" creationId="{7EDA5F97-E104-4FB8-9E99-FE272B95EC7D}"/>
          </ac:spMkLst>
        </pc:spChg>
        <pc:spChg chg="add mod">
          <ac:chgData name="Edward Kan" userId="8200d404-91e6-4296-b9a8-937097ca67ec" providerId="ADAL" clId="{A820310D-D76D-47E9-9693-E10A898F2987}" dt="2020-10-13T07:16:23.507" v="2575" actId="1035"/>
          <ac:spMkLst>
            <pc:docMk/>
            <pc:sldMk cId="2533153253" sldId="453"/>
            <ac:spMk id="22" creationId="{3282993A-FBBB-4A71-92D9-1D67535F8343}"/>
          </ac:spMkLst>
        </pc:spChg>
        <pc:grpChg chg="add del mod">
          <ac:chgData name="Edward Kan" userId="8200d404-91e6-4296-b9a8-937097ca67ec" providerId="ADAL" clId="{A820310D-D76D-47E9-9693-E10A898F2987}" dt="2020-10-13T03:58:28.088" v="1056" actId="165"/>
          <ac:grpSpMkLst>
            <pc:docMk/>
            <pc:sldMk cId="2533153253" sldId="453"/>
            <ac:grpSpMk id="4" creationId="{6C135EE9-4789-414D-9D30-8CC0CD8C08C5}"/>
          </ac:grpSpMkLst>
        </pc:grpChg>
        <pc:grpChg chg="add mod">
          <ac:chgData name="Edward Kan" userId="8200d404-91e6-4296-b9a8-937097ca67ec" providerId="ADAL" clId="{A820310D-D76D-47E9-9693-E10A898F2987}" dt="2020-10-13T07:11:33.364" v="2418" actId="164"/>
          <ac:grpSpMkLst>
            <pc:docMk/>
            <pc:sldMk cId="2533153253" sldId="453"/>
            <ac:grpSpMk id="7" creationId="{0E86C1F6-0373-4916-893D-14A2E698E987}"/>
          </ac:grpSpMkLst>
        </pc:grpChg>
        <pc:grpChg chg="add del mod">
          <ac:chgData name="Edward Kan" userId="8200d404-91e6-4296-b9a8-937097ca67ec" providerId="ADAL" clId="{A820310D-D76D-47E9-9693-E10A898F2987}" dt="2020-10-13T07:10:05.530" v="2409" actId="165"/>
          <ac:grpSpMkLst>
            <pc:docMk/>
            <pc:sldMk cId="2533153253" sldId="453"/>
            <ac:grpSpMk id="8" creationId="{2C2BDE63-55E9-485F-B650-626188A8FEC8}"/>
          </ac:grpSpMkLst>
        </pc:grpChg>
        <pc:grpChg chg="add mod">
          <ac:chgData name="Edward Kan" userId="8200d404-91e6-4296-b9a8-937097ca67ec" providerId="ADAL" clId="{A820310D-D76D-47E9-9693-E10A898F2987}" dt="2020-10-13T07:11:36.892" v="2419" actId="1076"/>
          <ac:grpSpMkLst>
            <pc:docMk/>
            <pc:sldMk cId="2533153253" sldId="453"/>
            <ac:grpSpMk id="16" creationId="{DEC88F00-F786-47EF-9135-8A37116AB442}"/>
          </ac:grpSpMkLst>
        </pc:grpChg>
        <pc:graphicFrameChg chg="mod topLvl">
          <ac:chgData name="Edward Kan" userId="8200d404-91e6-4296-b9a8-937097ca67ec" providerId="ADAL" clId="{A820310D-D76D-47E9-9693-E10A898F2987}" dt="2020-10-13T08:04:41.832" v="3292" actId="20577"/>
          <ac:graphicFrameMkLst>
            <pc:docMk/>
            <pc:sldMk cId="2533153253" sldId="453"/>
            <ac:graphicFrameMk id="11" creationId="{CCFBBC29-78E8-4EA7-9F47-DC9D856AA2C3}"/>
          </ac:graphicFrameMkLst>
        </pc:graphicFrameChg>
        <pc:picChg chg="add mod">
          <ac:chgData name="Edward Kan" userId="8200d404-91e6-4296-b9a8-937097ca67ec" providerId="ADAL" clId="{A820310D-D76D-47E9-9693-E10A898F2987}" dt="2020-10-13T07:16:04.091" v="2571" actId="1076"/>
          <ac:picMkLst>
            <pc:docMk/>
            <pc:sldMk cId="2533153253" sldId="453"/>
            <ac:picMk id="3" creationId="{F7ADB49C-4C35-4C8B-96F7-CEF8996B18D3}"/>
          </ac:picMkLst>
        </pc:picChg>
        <pc:picChg chg="add mod">
          <ac:chgData name="Edward Kan" userId="8200d404-91e6-4296-b9a8-937097ca67ec" providerId="ADAL" clId="{A820310D-D76D-47E9-9693-E10A898F2987}" dt="2020-10-13T07:16:04.091" v="2571" actId="1076"/>
          <ac:picMkLst>
            <pc:docMk/>
            <pc:sldMk cId="2533153253" sldId="453"/>
            <ac:picMk id="5" creationId="{95FB86E1-FA85-4752-834F-7905E92AB8DE}"/>
          </ac:picMkLst>
        </pc:picChg>
        <pc:picChg chg="add mod ord topLvl modCrop">
          <ac:chgData name="Edward Kan" userId="8200d404-91e6-4296-b9a8-937097ca67ec" providerId="ADAL" clId="{A820310D-D76D-47E9-9693-E10A898F2987}" dt="2020-10-13T07:11:33.364" v="2418" actId="164"/>
          <ac:picMkLst>
            <pc:docMk/>
            <pc:sldMk cId="2533153253" sldId="453"/>
            <ac:picMk id="10" creationId="{4BCD3513-2F5F-4409-9F98-EB3FDFFA777B}"/>
          </ac:picMkLst>
        </pc:picChg>
        <pc:picChg chg="add del mod modCrop">
          <ac:chgData name="Edward Kan" userId="8200d404-91e6-4296-b9a8-937097ca67ec" providerId="ADAL" clId="{A820310D-D76D-47E9-9693-E10A898F2987}" dt="2020-10-13T04:02:34.264" v="1087" actId="478"/>
          <ac:picMkLst>
            <pc:docMk/>
            <pc:sldMk cId="2533153253" sldId="453"/>
            <ac:picMk id="12" creationId="{C0630A40-9DAE-4AB4-8C92-BDC0F6FB74FE}"/>
          </ac:picMkLst>
        </pc:picChg>
        <pc:picChg chg="add mod">
          <ac:chgData name="Edward Kan" userId="8200d404-91e6-4296-b9a8-937097ca67ec" providerId="ADAL" clId="{A820310D-D76D-47E9-9693-E10A898F2987}" dt="2020-10-13T07:09:42.111" v="2400" actId="164"/>
          <ac:picMkLst>
            <pc:docMk/>
            <pc:sldMk cId="2533153253" sldId="453"/>
            <ac:picMk id="13" creationId="{7128C181-D25D-42E1-A3AB-99F95DB6AB33}"/>
          </ac:picMkLst>
        </pc:picChg>
        <pc:picChg chg="add mod modCrop">
          <ac:chgData name="Edward Kan" userId="8200d404-91e6-4296-b9a8-937097ca67ec" providerId="ADAL" clId="{A820310D-D76D-47E9-9693-E10A898F2987}" dt="2020-10-13T07:11:47.114" v="2421" actId="732"/>
          <ac:picMkLst>
            <pc:docMk/>
            <pc:sldMk cId="2533153253" sldId="453"/>
            <ac:picMk id="15" creationId="{88AFB093-35F5-40D7-976D-0A775D178F33}"/>
          </ac:picMkLst>
        </pc:picChg>
        <pc:picChg chg="add mod modCrop">
          <ac:chgData name="Edward Kan" userId="8200d404-91e6-4296-b9a8-937097ca67ec" providerId="ADAL" clId="{A820310D-D76D-47E9-9693-E10A898F2987}" dt="2020-10-13T07:14:54.384" v="2490" actId="1076"/>
          <ac:picMkLst>
            <pc:docMk/>
            <pc:sldMk cId="2533153253" sldId="453"/>
            <ac:picMk id="20" creationId="{23340BC6-70FD-4FFD-A606-F46A89BC7BAB}"/>
          </ac:picMkLst>
        </pc:picChg>
        <pc:picChg chg="add del">
          <ac:chgData name="Edward Kan" userId="8200d404-91e6-4296-b9a8-937097ca67ec" providerId="ADAL" clId="{A820310D-D76D-47E9-9693-E10A898F2987}" dt="2020-10-13T03:49:54.427" v="935" actId="478"/>
          <ac:picMkLst>
            <pc:docMk/>
            <pc:sldMk cId="2533153253" sldId="453"/>
            <ac:picMk id="1026" creationId="{A13ECC31-4FFE-4C47-9591-FD4B178B419F}"/>
          </ac:picMkLst>
        </pc:picChg>
        <pc:picChg chg="add del mod">
          <ac:chgData name="Edward Kan" userId="8200d404-91e6-4296-b9a8-937097ca67ec" providerId="ADAL" clId="{A820310D-D76D-47E9-9693-E10A898F2987}" dt="2020-10-13T03:53:04.132" v="1012" actId="478"/>
          <ac:picMkLst>
            <pc:docMk/>
            <pc:sldMk cId="2533153253" sldId="453"/>
            <ac:picMk id="1028" creationId="{F3705471-5BA9-4914-903F-6DF9FE8F489E}"/>
          </ac:picMkLst>
        </pc:picChg>
      </pc:sldChg>
      <pc:sldChg chg="addSp delSp modSp add ord">
        <pc:chgData name="Edward Kan" userId="8200d404-91e6-4296-b9a8-937097ca67ec" providerId="ADAL" clId="{A820310D-D76D-47E9-9693-E10A898F2987}" dt="2020-10-13T07:21:07.115" v="2623" actId="1038"/>
        <pc:sldMkLst>
          <pc:docMk/>
          <pc:sldMk cId="1649454379" sldId="454"/>
        </pc:sldMkLst>
        <pc:spChg chg="add del mod">
          <ac:chgData name="Edward Kan" userId="8200d404-91e6-4296-b9a8-937097ca67ec" providerId="ADAL" clId="{A820310D-D76D-47E9-9693-E10A898F2987}" dt="2020-10-13T06:24:38.705" v="1930" actId="478"/>
          <ac:spMkLst>
            <pc:docMk/>
            <pc:sldMk cId="1649454379" sldId="454"/>
            <ac:spMk id="2" creationId="{9CC82F19-AC87-45DA-88D2-1CBDFA7151D3}"/>
          </ac:spMkLst>
        </pc:spChg>
        <pc:spChg chg="add del mod">
          <ac:chgData name="Edward Kan" userId="8200d404-91e6-4296-b9a8-937097ca67ec" providerId="ADAL" clId="{A820310D-D76D-47E9-9693-E10A898F2987}" dt="2020-10-13T06:38:38.138" v="2066" actId="478"/>
          <ac:spMkLst>
            <pc:docMk/>
            <pc:sldMk cId="1649454379" sldId="454"/>
            <ac:spMk id="4" creationId="{60F97D7D-86E2-4890-B629-1D0E0A4EF65F}"/>
          </ac:spMkLst>
        </pc:spChg>
        <pc:spChg chg="del">
          <ac:chgData name="Edward Kan" userId="8200d404-91e6-4296-b9a8-937097ca67ec" providerId="ADAL" clId="{A820310D-D76D-47E9-9693-E10A898F2987}" dt="2020-10-13T04:24:52.037" v="1835" actId="478"/>
          <ac:spMkLst>
            <pc:docMk/>
            <pc:sldMk cId="1649454379" sldId="454"/>
            <ac:spMk id="5" creationId="{7E7F0B18-E21A-4930-AE36-73BFC468AADA}"/>
          </ac:spMkLst>
        </pc:spChg>
        <pc:spChg chg="add mod">
          <ac:chgData name="Edward Kan" userId="8200d404-91e6-4296-b9a8-937097ca67ec" providerId="ADAL" clId="{A820310D-D76D-47E9-9693-E10A898F2987}" dt="2020-10-13T06:47:48.747" v="2140" actId="1076"/>
          <ac:spMkLst>
            <pc:docMk/>
            <pc:sldMk cId="1649454379" sldId="454"/>
            <ac:spMk id="7" creationId="{92794B9B-2E0D-4B0C-B831-02E606916D64}"/>
          </ac:spMkLst>
        </pc:spChg>
        <pc:spChg chg="add mod">
          <ac:chgData name="Edward Kan" userId="8200d404-91e6-4296-b9a8-937097ca67ec" providerId="ADAL" clId="{A820310D-D76D-47E9-9693-E10A898F2987}" dt="2020-10-13T06:48:18.870" v="2184" actId="1038"/>
          <ac:spMkLst>
            <pc:docMk/>
            <pc:sldMk cId="1649454379" sldId="454"/>
            <ac:spMk id="8" creationId="{D31C987B-2C4E-4F83-8064-DC30E172473A}"/>
          </ac:spMkLst>
        </pc:spChg>
        <pc:spChg chg="add mod">
          <ac:chgData name="Edward Kan" userId="8200d404-91e6-4296-b9a8-937097ca67ec" providerId="ADAL" clId="{A820310D-D76D-47E9-9693-E10A898F2987}" dt="2020-10-13T07:00:53.212" v="2375" actId="1037"/>
          <ac:spMkLst>
            <pc:docMk/>
            <pc:sldMk cId="1649454379" sldId="454"/>
            <ac:spMk id="9" creationId="{C070F08C-1895-4A67-873D-5E29C95952E5}"/>
          </ac:spMkLst>
        </pc:spChg>
        <pc:spChg chg="add mod">
          <ac:chgData name="Edward Kan" userId="8200d404-91e6-4296-b9a8-937097ca67ec" providerId="ADAL" clId="{A820310D-D76D-47E9-9693-E10A898F2987}" dt="2020-10-13T06:56:16.215" v="2230" actId="692"/>
          <ac:spMkLst>
            <pc:docMk/>
            <pc:sldMk cId="1649454379" sldId="454"/>
            <ac:spMk id="10" creationId="{5C3AE85B-DF33-4EB7-B4CD-995DEB3FD464}"/>
          </ac:spMkLst>
        </pc:spChg>
        <pc:spChg chg="add del mod">
          <ac:chgData name="Edward Kan" userId="8200d404-91e6-4296-b9a8-937097ca67ec" providerId="ADAL" clId="{A820310D-D76D-47E9-9693-E10A898F2987}" dt="2020-10-13T06:56:52.585" v="2233"/>
          <ac:spMkLst>
            <pc:docMk/>
            <pc:sldMk cId="1649454379" sldId="454"/>
            <ac:spMk id="11" creationId="{17E7E887-D115-45CE-BB92-0ABC67813156}"/>
          </ac:spMkLst>
        </pc:spChg>
        <pc:spChg chg="add mod">
          <ac:chgData name="Edward Kan" userId="8200d404-91e6-4296-b9a8-937097ca67ec" providerId="ADAL" clId="{A820310D-D76D-47E9-9693-E10A898F2987}" dt="2020-10-13T07:00:04.360" v="2345" actId="20577"/>
          <ac:spMkLst>
            <pc:docMk/>
            <pc:sldMk cId="1649454379" sldId="454"/>
            <ac:spMk id="12" creationId="{F90129A0-CE8D-4579-BB97-029E90240723}"/>
          </ac:spMkLst>
        </pc:spChg>
        <pc:spChg chg="add mod">
          <ac:chgData name="Edward Kan" userId="8200d404-91e6-4296-b9a8-937097ca67ec" providerId="ADAL" clId="{A820310D-D76D-47E9-9693-E10A898F2987}" dt="2020-10-13T07:00:33.633" v="2362" actId="1037"/>
          <ac:spMkLst>
            <pc:docMk/>
            <pc:sldMk cId="1649454379" sldId="454"/>
            <ac:spMk id="13" creationId="{A4BB73AE-7597-4981-B8A2-E0BB8DF9D48F}"/>
          </ac:spMkLst>
        </pc:spChg>
        <pc:spChg chg="add mod">
          <ac:chgData name="Edward Kan" userId="8200d404-91e6-4296-b9a8-937097ca67ec" providerId="ADAL" clId="{A820310D-D76D-47E9-9693-E10A898F2987}" dt="2020-10-13T07:21:07.115" v="2623" actId="1038"/>
          <ac:spMkLst>
            <pc:docMk/>
            <pc:sldMk cId="1649454379" sldId="454"/>
            <ac:spMk id="14" creationId="{CAE2D54B-7330-440B-BCE8-18E80544ABCF}"/>
          </ac:spMkLst>
        </pc:spChg>
        <pc:picChg chg="mod modCrop">
          <ac:chgData name="Edward Kan" userId="8200d404-91e6-4296-b9a8-937097ca67ec" providerId="ADAL" clId="{A820310D-D76D-47E9-9693-E10A898F2987}" dt="2020-10-13T06:38:22.285" v="2062" actId="1076"/>
          <ac:picMkLst>
            <pc:docMk/>
            <pc:sldMk cId="1649454379" sldId="454"/>
            <ac:picMk id="3" creationId="{8495C643-4D20-4315-BF2D-978B27853BAC}"/>
          </ac:picMkLst>
        </pc:picChg>
      </pc:sldChg>
      <pc:sldChg chg="add del">
        <pc:chgData name="Edward Kan" userId="8200d404-91e6-4296-b9a8-937097ca67ec" providerId="ADAL" clId="{A820310D-D76D-47E9-9693-E10A898F2987}" dt="2020-10-13T04:18:44.439" v="1492" actId="2696"/>
        <pc:sldMkLst>
          <pc:docMk/>
          <pc:sldMk cId="2199678452" sldId="455"/>
        </pc:sldMkLst>
      </pc:sldChg>
      <pc:sldChg chg="addSp delSp modSp add">
        <pc:chgData name="Edward Kan" userId="8200d404-91e6-4296-b9a8-937097ca67ec" providerId="ADAL" clId="{A820310D-D76D-47E9-9693-E10A898F2987}" dt="2020-10-13T06:22:46.756" v="1923" actId="20577"/>
        <pc:sldMkLst>
          <pc:docMk/>
          <pc:sldMk cId="2668418518" sldId="455"/>
        </pc:sldMkLst>
        <pc:spChg chg="del">
          <ac:chgData name="Edward Kan" userId="8200d404-91e6-4296-b9a8-937097ca67ec" providerId="ADAL" clId="{A820310D-D76D-47E9-9693-E10A898F2987}" dt="2020-10-13T06:22:25.964" v="1912"/>
          <ac:spMkLst>
            <pc:docMk/>
            <pc:sldMk cId="2668418518" sldId="455"/>
            <ac:spMk id="2" creationId="{C727B712-F1CC-4796-BC14-7CA0FEE77106}"/>
          </ac:spMkLst>
        </pc:spChg>
        <pc:spChg chg="del">
          <ac:chgData name="Edward Kan" userId="8200d404-91e6-4296-b9a8-937097ca67ec" providerId="ADAL" clId="{A820310D-D76D-47E9-9693-E10A898F2987}" dt="2020-10-13T06:22:25.964" v="1912"/>
          <ac:spMkLst>
            <pc:docMk/>
            <pc:sldMk cId="2668418518" sldId="455"/>
            <ac:spMk id="3" creationId="{0C17F309-C7F6-4845-B403-4483BB666951}"/>
          </ac:spMkLst>
        </pc:spChg>
        <pc:spChg chg="add del mod">
          <ac:chgData name="Edward Kan" userId="8200d404-91e6-4296-b9a8-937097ca67ec" providerId="ADAL" clId="{A820310D-D76D-47E9-9693-E10A898F2987}" dt="2020-10-13T06:22:42.314" v="1913"/>
          <ac:spMkLst>
            <pc:docMk/>
            <pc:sldMk cId="2668418518" sldId="455"/>
            <ac:spMk id="5" creationId="{3E9A274A-6888-4A56-B142-DDBA895D12B9}"/>
          </ac:spMkLst>
        </pc:spChg>
        <pc:spChg chg="add mod">
          <ac:chgData name="Edward Kan" userId="8200d404-91e6-4296-b9a8-937097ca67ec" providerId="ADAL" clId="{A820310D-D76D-47E9-9693-E10A898F2987}" dt="2020-10-13T06:22:46.756" v="1923" actId="20577"/>
          <ac:spMkLst>
            <pc:docMk/>
            <pc:sldMk cId="2668418518" sldId="455"/>
            <ac:spMk id="6" creationId="{E339DFC7-666B-4156-98D4-C99EE0083B57}"/>
          </ac:spMkLst>
        </pc:spChg>
      </pc:sldChg>
      <pc:sldChg chg="modSp add">
        <pc:chgData name="Edward Kan" userId="8200d404-91e6-4296-b9a8-937097ca67ec" providerId="ADAL" clId="{A820310D-D76D-47E9-9693-E10A898F2987}" dt="2020-10-13T08:05:38.827" v="3294" actId="20577"/>
        <pc:sldMkLst>
          <pc:docMk/>
          <pc:sldMk cId="3186755559" sldId="456"/>
        </pc:sldMkLst>
        <pc:spChg chg="mod">
          <ac:chgData name="Edward Kan" userId="8200d404-91e6-4296-b9a8-937097ca67ec" providerId="ADAL" clId="{A820310D-D76D-47E9-9693-E10A898F2987}" dt="2020-10-13T08:05:38.827" v="3294" actId="20577"/>
          <ac:spMkLst>
            <pc:docMk/>
            <pc:sldMk cId="3186755559" sldId="456"/>
            <ac:spMk id="6" creationId="{E339DFC7-666B-4156-98D4-C99EE0083B57}"/>
          </ac:spMkLst>
        </pc:spChg>
      </pc:sldChg>
      <pc:sldChg chg="addSp delSp modSp add">
        <pc:chgData name="Edward Kan" userId="8200d404-91e6-4296-b9a8-937097ca67ec" providerId="ADAL" clId="{A820310D-D76D-47E9-9693-E10A898F2987}" dt="2020-10-13T07:54:35.247" v="2923" actId="732"/>
        <pc:sldMkLst>
          <pc:docMk/>
          <pc:sldMk cId="3222662412" sldId="457"/>
        </pc:sldMkLst>
        <pc:spChg chg="del">
          <ac:chgData name="Edward Kan" userId="8200d404-91e6-4296-b9a8-937097ca67ec" providerId="ADAL" clId="{A820310D-D76D-47E9-9693-E10A898F2987}" dt="2020-10-13T06:25:15.473" v="2006"/>
          <ac:spMkLst>
            <pc:docMk/>
            <pc:sldMk cId="3222662412" sldId="457"/>
            <ac:spMk id="2" creationId="{771D3183-937B-47FA-A09C-C8A9637D3CDA}"/>
          </ac:spMkLst>
        </pc:spChg>
        <pc:spChg chg="add mod">
          <ac:chgData name="Edward Kan" userId="8200d404-91e6-4296-b9a8-937097ca67ec" providerId="ADAL" clId="{A820310D-D76D-47E9-9693-E10A898F2987}" dt="2020-10-13T06:25:43.147" v="2041" actId="20577"/>
          <ac:spMkLst>
            <pc:docMk/>
            <pc:sldMk cId="3222662412" sldId="457"/>
            <ac:spMk id="4" creationId="{033507C0-7BA2-4546-81E5-EDDFDDDFE08C}"/>
          </ac:spMkLst>
        </pc:spChg>
        <pc:spChg chg="add mod">
          <ac:chgData name="Edward Kan" userId="8200d404-91e6-4296-b9a8-937097ca67ec" providerId="ADAL" clId="{A820310D-D76D-47E9-9693-E10A898F2987}" dt="2020-10-13T06:36:59.692" v="2056" actId="404"/>
          <ac:spMkLst>
            <pc:docMk/>
            <pc:sldMk cId="3222662412" sldId="457"/>
            <ac:spMk id="5" creationId="{7EA9DBE2-E365-4F25-A2F0-BD2D04A8D95D}"/>
          </ac:spMkLst>
        </pc:spChg>
        <pc:picChg chg="add mod modCrop">
          <ac:chgData name="Edward Kan" userId="8200d404-91e6-4296-b9a8-937097ca67ec" providerId="ADAL" clId="{A820310D-D76D-47E9-9693-E10A898F2987}" dt="2020-10-13T07:54:35.247" v="2923" actId="732"/>
          <ac:picMkLst>
            <pc:docMk/>
            <pc:sldMk cId="3222662412" sldId="457"/>
            <ac:picMk id="6" creationId="{CF5C80C0-9605-4FC0-A381-46147D7283B9}"/>
          </ac:picMkLst>
        </pc:picChg>
      </pc:sldChg>
      <pc:sldChg chg="addSp delSp modSp add">
        <pc:chgData name="Edward Kan" userId="8200d404-91e6-4296-b9a8-937097ca67ec" providerId="ADAL" clId="{A820310D-D76D-47E9-9693-E10A898F2987}" dt="2020-10-13T07:08:00.419" v="2397" actId="20577"/>
        <pc:sldMkLst>
          <pc:docMk/>
          <pc:sldMk cId="4035486240" sldId="458"/>
        </pc:sldMkLst>
        <pc:spChg chg="mod">
          <ac:chgData name="Edward Kan" userId="8200d404-91e6-4296-b9a8-937097ca67ec" providerId="ADAL" clId="{A820310D-D76D-47E9-9693-E10A898F2987}" dt="2020-10-13T07:08:00.419" v="2397" actId="20577"/>
          <ac:spMkLst>
            <pc:docMk/>
            <pc:sldMk cId="4035486240" sldId="458"/>
            <ac:spMk id="2" creationId="{B72561D3-ED89-405F-8C50-3A58EFF5A5B0}"/>
          </ac:spMkLst>
        </pc:spChg>
        <pc:spChg chg="del">
          <ac:chgData name="Edward Kan" userId="8200d404-91e6-4296-b9a8-937097ca67ec" providerId="ADAL" clId="{A820310D-D76D-47E9-9693-E10A898F2987}" dt="2020-10-13T06:40:55.623" v="2093"/>
          <ac:spMkLst>
            <pc:docMk/>
            <pc:sldMk cId="4035486240" sldId="458"/>
            <ac:spMk id="3" creationId="{0F8D0CF8-852D-48A5-A6C8-0BBF9AB754E4}"/>
          </ac:spMkLst>
        </pc:spChg>
        <pc:picChg chg="add mod">
          <ac:chgData name="Edward Kan" userId="8200d404-91e6-4296-b9a8-937097ca67ec" providerId="ADAL" clId="{A820310D-D76D-47E9-9693-E10A898F2987}" dt="2020-10-13T06:40:57.346" v="2094" actId="1076"/>
          <ac:picMkLst>
            <pc:docMk/>
            <pc:sldMk cId="4035486240" sldId="458"/>
            <ac:picMk id="5" creationId="{C9209557-FFF1-4DF1-A023-276299B0EF3E}"/>
          </ac:picMkLst>
        </pc:picChg>
      </pc:sldChg>
      <pc:sldChg chg="addSp delSp modSp add">
        <pc:chgData name="Edward Kan" userId="8200d404-91e6-4296-b9a8-937097ca67ec" providerId="ADAL" clId="{A820310D-D76D-47E9-9693-E10A898F2987}" dt="2020-10-13T07:27:38.606" v="2785" actId="208"/>
        <pc:sldMkLst>
          <pc:docMk/>
          <pc:sldMk cId="2101273143" sldId="459"/>
        </pc:sldMkLst>
        <pc:spChg chg="mod">
          <ac:chgData name="Edward Kan" userId="8200d404-91e6-4296-b9a8-937097ca67ec" providerId="ADAL" clId="{A820310D-D76D-47E9-9693-E10A898F2987}" dt="2020-10-13T07:21:44.133" v="2629" actId="20577"/>
          <ac:spMkLst>
            <pc:docMk/>
            <pc:sldMk cId="2101273143" sldId="459"/>
            <ac:spMk id="2" creationId="{C9C1BE2C-B534-4A63-B63F-8DD0CBDA08DE}"/>
          </ac:spMkLst>
        </pc:spChg>
        <pc:spChg chg="del">
          <ac:chgData name="Edward Kan" userId="8200d404-91e6-4296-b9a8-937097ca67ec" providerId="ADAL" clId="{A820310D-D76D-47E9-9693-E10A898F2987}" dt="2020-10-13T07:25:52.960" v="2774" actId="478"/>
          <ac:spMkLst>
            <pc:docMk/>
            <pc:sldMk cId="2101273143" sldId="459"/>
            <ac:spMk id="3" creationId="{ABFD06CA-E8A4-4E21-A540-6ED756A2656C}"/>
          </ac:spMkLst>
        </pc:spChg>
        <pc:picChg chg="add mod modCrop">
          <ac:chgData name="Edward Kan" userId="8200d404-91e6-4296-b9a8-937097ca67ec" providerId="ADAL" clId="{A820310D-D76D-47E9-9693-E10A898F2987}" dt="2020-10-13T07:27:09.638" v="2782" actId="732"/>
          <ac:picMkLst>
            <pc:docMk/>
            <pc:sldMk cId="2101273143" sldId="459"/>
            <ac:picMk id="5" creationId="{5DBA8F05-8941-4CFC-9CF1-1BEE7D6E0EA0}"/>
          </ac:picMkLst>
        </pc:picChg>
        <pc:picChg chg="add mod modCrop">
          <ac:chgData name="Edward Kan" userId="8200d404-91e6-4296-b9a8-937097ca67ec" providerId="ADAL" clId="{A820310D-D76D-47E9-9693-E10A898F2987}" dt="2020-10-13T07:27:38.606" v="2785" actId="208"/>
          <ac:picMkLst>
            <pc:docMk/>
            <pc:sldMk cId="2101273143" sldId="459"/>
            <ac:picMk id="6" creationId="{E0DCF4DE-CF23-4497-8090-9196FEF1AD9C}"/>
          </ac:picMkLst>
        </pc:picChg>
      </pc:sldChg>
      <pc:sldChg chg="addSp modSp add">
        <pc:chgData name="Edward Kan" userId="8200d404-91e6-4296-b9a8-937097ca67ec" providerId="ADAL" clId="{A820310D-D76D-47E9-9693-E10A898F2987}" dt="2020-10-13T07:30:22.215" v="2840" actId="732"/>
        <pc:sldMkLst>
          <pc:docMk/>
          <pc:sldMk cId="409827780" sldId="460"/>
        </pc:sldMkLst>
        <pc:spChg chg="mod">
          <ac:chgData name="Edward Kan" userId="8200d404-91e6-4296-b9a8-937097ca67ec" providerId="ADAL" clId="{A820310D-D76D-47E9-9693-E10A898F2987}" dt="2020-10-13T07:22:08.419" v="2653" actId="20577"/>
          <ac:spMkLst>
            <pc:docMk/>
            <pc:sldMk cId="409827780" sldId="460"/>
            <ac:spMk id="2" creationId="{9969C8A3-9C4A-4EF0-AC43-FE63EA3EA8B0}"/>
          </ac:spMkLst>
        </pc:spChg>
        <pc:spChg chg="mod">
          <ac:chgData name="Edward Kan" userId="8200d404-91e6-4296-b9a8-937097ca67ec" providerId="ADAL" clId="{A820310D-D76D-47E9-9693-E10A898F2987}" dt="2020-10-13T07:29:56.102" v="2833" actId="20577"/>
          <ac:spMkLst>
            <pc:docMk/>
            <pc:sldMk cId="409827780" sldId="460"/>
            <ac:spMk id="3" creationId="{3ED108A4-15EB-4042-8CB1-010B38ACE977}"/>
          </ac:spMkLst>
        </pc:spChg>
        <pc:picChg chg="add mod modCrop">
          <ac:chgData name="Edward Kan" userId="8200d404-91e6-4296-b9a8-937097ca67ec" providerId="ADAL" clId="{A820310D-D76D-47E9-9693-E10A898F2987}" dt="2020-10-13T07:29:51.553" v="2828" actId="14100"/>
          <ac:picMkLst>
            <pc:docMk/>
            <pc:sldMk cId="409827780" sldId="460"/>
            <ac:picMk id="5" creationId="{4E15822C-3114-43A7-ACC5-CD96A29D6CF6}"/>
          </ac:picMkLst>
        </pc:picChg>
        <pc:picChg chg="add mod modCrop">
          <ac:chgData name="Edward Kan" userId="8200d404-91e6-4296-b9a8-937097ca67ec" providerId="ADAL" clId="{A820310D-D76D-47E9-9693-E10A898F2987}" dt="2020-10-13T07:29:48.659" v="2827" actId="14100"/>
          <ac:picMkLst>
            <pc:docMk/>
            <pc:sldMk cId="409827780" sldId="460"/>
            <ac:picMk id="6" creationId="{E1EB48DB-A49B-4175-964D-493ED498382E}"/>
          </ac:picMkLst>
        </pc:picChg>
        <pc:picChg chg="add mod modCrop">
          <ac:chgData name="Edward Kan" userId="8200d404-91e6-4296-b9a8-937097ca67ec" providerId="ADAL" clId="{A820310D-D76D-47E9-9693-E10A898F2987}" dt="2020-10-13T07:30:14.428" v="2839" actId="1076"/>
          <ac:picMkLst>
            <pc:docMk/>
            <pc:sldMk cId="409827780" sldId="460"/>
            <ac:picMk id="7" creationId="{18D6937B-C090-46EC-BD0D-EAC0F1E48429}"/>
          </ac:picMkLst>
        </pc:picChg>
        <pc:picChg chg="add mod modCrop">
          <ac:chgData name="Edward Kan" userId="8200d404-91e6-4296-b9a8-937097ca67ec" providerId="ADAL" clId="{A820310D-D76D-47E9-9693-E10A898F2987}" dt="2020-10-13T07:30:22.215" v="2840" actId="732"/>
          <ac:picMkLst>
            <pc:docMk/>
            <pc:sldMk cId="409827780" sldId="460"/>
            <ac:picMk id="8" creationId="{CE32EB77-7253-4154-9CF2-07749C78A735}"/>
          </ac:picMkLst>
        </pc:picChg>
      </pc:sldChg>
      <pc:sldChg chg="addSp delSp modSp add">
        <pc:chgData name="Edward Kan" userId="8200d404-91e6-4296-b9a8-937097ca67ec" providerId="ADAL" clId="{A820310D-D76D-47E9-9693-E10A898F2987}" dt="2020-10-13T07:54:18.421" v="2922" actId="14100"/>
        <pc:sldMkLst>
          <pc:docMk/>
          <pc:sldMk cId="363153" sldId="461"/>
        </pc:sldMkLst>
        <pc:spChg chg="mod">
          <ac:chgData name="Edward Kan" userId="8200d404-91e6-4296-b9a8-937097ca67ec" providerId="ADAL" clId="{A820310D-D76D-47E9-9693-E10A898F2987}" dt="2020-10-13T07:53:28.583" v="2913" actId="20577"/>
          <ac:spMkLst>
            <pc:docMk/>
            <pc:sldMk cId="363153" sldId="461"/>
            <ac:spMk id="2" creationId="{A83B54DD-8C6A-4905-8094-150A57822BCC}"/>
          </ac:spMkLst>
        </pc:spChg>
        <pc:spChg chg="del">
          <ac:chgData name="Edward Kan" userId="8200d404-91e6-4296-b9a8-937097ca67ec" providerId="ADAL" clId="{A820310D-D76D-47E9-9693-E10A898F2987}" dt="2020-10-13T07:53:32.040" v="2914"/>
          <ac:spMkLst>
            <pc:docMk/>
            <pc:sldMk cId="363153" sldId="461"/>
            <ac:spMk id="3" creationId="{E41E9DA5-C8FF-4CAC-AF9A-88B542E5288D}"/>
          </ac:spMkLst>
        </pc:spChg>
        <pc:spChg chg="add del mod">
          <ac:chgData name="Edward Kan" userId="8200d404-91e6-4296-b9a8-937097ca67ec" providerId="ADAL" clId="{A820310D-D76D-47E9-9693-E10A898F2987}" dt="2020-10-13T07:54:01.009" v="2918" actId="478"/>
          <ac:spMkLst>
            <pc:docMk/>
            <pc:sldMk cId="363153" sldId="461"/>
            <ac:spMk id="7" creationId="{DBC1D6E0-239B-4F3A-8956-0CCE1120256B}"/>
          </ac:spMkLst>
        </pc:spChg>
        <pc:picChg chg="add del mod">
          <ac:chgData name="Edward Kan" userId="8200d404-91e6-4296-b9a8-937097ca67ec" providerId="ADAL" clId="{A820310D-D76D-47E9-9693-E10A898F2987}" dt="2020-10-13T07:53:53.553" v="2915" actId="478"/>
          <ac:picMkLst>
            <pc:docMk/>
            <pc:sldMk cId="363153" sldId="461"/>
            <ac:picMk id="5" creationId="{E7F87C27-E07D-4C15-8743-E958AB16CDED}"/>
          </ac:picMkLst>
        </pc:picChg>
        <pc:picChg chg="add mod">
          <ac:chgData name="Edward Kan" userId="8200d404-91e6-4296-b9a8-937097ca67ec" providerId="ADAL" clId="{A820310D-D76D-47E9-9693-E10A898F2987}" dt="2020-10-13T07:54:18.421" v="2922" actId="14100"/>
          <ac:picMkLst>
            <pc:docMk/>
            <pc:sldMk cId="363153" sldId="461"/>
            <ac:picMk id="8" creationId="{FD0AC376-B16B-42C1-B383-1B23C775423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43F5E-7763-4006-9CB2-9B1F2D9F51B4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1CF98-64FE-4859-898A-C98670AC2D4C}">
      <dgm:prSet phldrT="[Text]" custT="1"/>
      <dgm:spPr/>
      <dgm:t>
        <a:bodyPr/>
        <a:lstStyle/>
        <a:p>
          <a:r>
            <a:rPr lang="en-US" sz="1400" u="sng" dirty="0"/>
            <a:t>Development</a:t>
          </a:r>
        </a:p>
      </dgm:t>
    </dgm:pt>
    <dgm:pt modelId="{CE768AD9-9208-4B96-8BB8-37FC243BCFFC}" type="parTrans" cxnId="{242F01DA-7393-4C1E-93C2-DA883613095E}">
      <dgm:prSet/>
      <dgm:spPr/>
      <dgm:t>
        <a:bodyPr/>
        <a:lstStyle/>
        <a:p>
          <a:endParaRPr lang="en-US" sz="1400"/>
        </a:p>
      </dgm:t>
    </dgm:pt>
    <dgm:pt modelId="{FCBA9FCB-745D-4D09-BF75-86945F562A3A}" type="sibTrans" cxnId="{242F01DA-7393-4C1E-93C2-DA883613095E}">
      <dgm:prSet custT="1"/>
      <dgm:spPr/>
      <dgm:t>
        <a:bodyPr/>
        <a:lstStyle/>
        <a:p>
          <a:endParaRPr lang="en-US" sz="1050"/>
        </a:p>
      </dgm:t>
    </dgm:pt>
    <dgm:pt modelId="{CA2A3BF9-163A-4AAE-8F80-73CDD0E3807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u="sng" dirty="0"/>
            <a:t>Testing</a:t>
          </a:r>
          <a:endParaRPr lang="en-US" sz="2000" u="sng" dirty="0"/>
        </a:p>
      </dgm:t>
    </dgm:pt>
    <dgm:pt modelId="{A703E017-DEC5-4960-9AFE-7D0DA4295970}" type="parTrans" cxnId="{907E9CAF-CE7B-442C-92B5-969AA758E681}">
      <dgm:prSet/>
      <dgm:spPr/>
      <dgm:t>
        <a:bodyPr/>
        <a:lstStyle/>
        <a:p>
          <a:endParaRPr lang="en-US" sz="1400"/>
        </a:p>
      </dgm:t>
    </dgm:pt>
    <dgm:pt modelId="{F9172D2C-E533-4BBE-8C66-3029D8D5DF21}" type="sibTrans" cxnId="{907E9CAF-CE7B-442C-92B5-969AA758E681}">
      <dgm:prSet custT="1"/>
      <dgm:spPr/>
      <dgm:t>
        <a:bodyPr/>
        <a:lstStyle/>
        <a:p>
          <a:endParaRPr lang="en-US" sz="1050"/>
        </a:p>
      </dgm:t>
    </dgm:pt>
    <dgm:pt modelId="{2DBD5942-ADBC-4C48-A009-DFED471FCDA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Row count</a:t>
          </a:r>
        </a:p>
      </dgm:t>
    </dgm:pt>
    <dgm:pt modelId="{791A0D4E-3DBF-4FF4-BE95-D4D3B4F4DC41}" type="parTrans" cxnId="{6247865D-3973-4FBB-8C20-EAB3CEA117D4}">
      <dgm:prSet/>
      <dgm:spPr/>
      <dgm:t>
        <a:bodyPr/>
        <a:lstStyle/>
        <a:p>
          <a:endParaRPr lang="en-US" sz="1400"/>
        </a:p>
      </dgm:t>
    </dgm:pt>
    <dgm:pt modelId="{D8B09C07-9BEC-4543-9981-91405C1DD8AB}" type="sibTrans" cxnId="{6247865D-3973-4FBB-8C20-EAB3CEA117D4}">
      <dgm:prSet/>
      <dgm:spPr/>
      <dgm:t>
        <a:bodyPr/>
        <a:lstStyle/>
        <a:p>
          <a:endParaRPr lang="en-US" sz="1400"/>
        </a:p>
      </dgm:t>
    </dgm:pt>
    <dgm:pt modelId="{71430321-2033-4D70-8178-E60B8B072D0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Data comparison</a:t>
          </a:r>
        </a:p>
      </dgm:t>
    </dgm:pt>
    <dgm:pt modelId="{2B54323C-5216-4443-ACDD-F964B736AE8F}" type="parTrans" cxnId="{FBE10501-081D-4439-A75C-61EA63682847}">
      <dgm:prSet/>
      <dgm:spPr/>
      <dgm:t>
        <a:bodyPr/>
        <a:lstStyle/>
        <a:p>
          <a:endParaRPr lang="en-US" sz="1400"/>
        </a:p>
      </dgm:t>
    </dgm:pt>
    <dgm:pt modelId="{B1380779-B4C8-4C4A-8AFF-6BDBA50E3072}" type="sibTrans" cxnId="{FBE10501-081D-4439-A75C-61EA63682847}">
      <dgm:prSet/>
      <dgm:spPr/>
      <dgm:t>
        <a:bodyPr/>
        <a:lstStyle/>
        <a:p>
          <a:endParaRPr lang="en-US" sz="1400"/>
        </a:p>
      </dgm:t>
    </dgm:pt>
    <dgm:pt modelId="{7D8C1B13-6DA5-4222-9869-AE20548BFB65}">
      <dgm:prSet phldrT="[Text]" custT="1"/>
      <dgm:spPr/>
      <dgm:t>
        <a:bodyPr/>
        <a:lstStyle/>
        <a:p>
          <a:r>
            <a:rPr lang="en-US" sz="1400" u="sng" dirty="0"/>
            <a:t>Code Review</a:t>
          </a:r>
        </a:p>
      </dgm:t>
    </dgm:pt>
    <dgm:pt modelId="{9B028941-2D7F-4B1D-8572-792424A265CD}" type="parTrans" cxnId="{532DF58D-EB07-4478-8828-55EB4A75F27E}">
      <dgm:prSet/>
      <dgm:spPr/>
      <dgm:t>
        <a:bodyPr/>
        <a:lstStyle/>
        <a:p>
          <a:endParaRPr lang="en-US" sz="1400"/>
        </a:p>
      </dgm:t>
    </dgm:pt>
    <dgm:pt modelId="{2D3C0291-1AC5-4085-9434-5A8AFA60AA69}" type="sibTrans" cxnId="{532DF58D-EB07-4478-8828-55EB4A75F27E}">
      <dgm:prSet custT="1"/>
      <dgm:spPr/>
      <dgm:t>
        <a:bodyPr/>
        <a:lstStyle/>
        <a:p>
          <a:endParaRPr lang="en-US" sz="1050"/>
        </a:p>
      </dgm:t>
    </dgm:pt>
    <dgm:pt modelId="{F48A5DE1-7DDD-4365-A33B-347C9137B61F}">
      <dgm:prSet phldrT="[Text]" custT="1"/>
      <dgm:spPr/>
      <dgm:t>
        <a:bodyPr/>
        <a:lstStyle/>
        <a:p>
          <a:r>
            <a:rPr lang="en-US" sz="1100" dirty="0"/>
            <a:t>Checklist</a:t>
          </a:r>
        </a:p>
      </dgm:t>
    </dgm:pt>
    <dgm:pt modelId="{C4AE8C04-13C3-4190-A0A9-2F1D5F65467E}" type="parTrans" cxnId="{C20568E4-E74B-49DC-AB8C-EED48ABD8595}">
      <dgm:prSet/>
      <dgm:spPr/>
      <dgm:t>
        <a:bodyPr/>
        <a:lstStyle/>
        <a:p>
          <a:endParaRPr lang="en-US" sz="1400"/>
        </a:p>
      </dgm:t>
    </dgm:pt>
    <dgm:pt modelId="{E8AD2D55-243D-4E0F-B62B-7D72CB93A04F}" type="sibTrans" cxnId="{C20568E4-E74B-49DC-AB8C-EED48ABD8595}">
      <dgm:prSet/>
      <dgm:spPr/>
      <dgm:t>
        <a:bodyPr/>
        <a:lstStyle/>
        <a:p>
          <a:endParaRPr lang="en-US" sz="1400"/>
        </a:p>
      </dgm:t>
    </dgm:pt>
    <dgm:pt modelId="{6CF936A9-5527-43E1-8C98-F0A9116A6036}">
      <dgm:prSet phldrT="[Text]" custT="1"/>
      <dgm:spPr/>
      <dgm:t>
        <a:bodyPr/>
        <a:lstStyle/>
        <a:p>
          <a:r>
            <a:rPr lang="en-US" sz="1100" dirty="0"/>
            <a:t>Code scanning</a:t>
          </a:r>
        </a:p>
      </dgm:t>
    </dgm:pt>
    <dgm:pt modelId="{CFEB07E3-1C1E-43FF-A166-EFD1162CA351}" type="parTrans" cxnId="{9C7C4188-CD93-41B8-9E23-1786BED2B70E}">
      <dgm:prSet/>
      <dgm:spPr/>
      <dgm:t>
        <a:bodyPr/>
        <a:lstStyle/>
        <a:p>
          <a:endParaRPr lang="en-US" sz="1400"/>
        </a:p>
      </dgm:t>
    </dgm:pt>
    <dgm:pt modelId="{2E75292E-1882-49D7-BDC0-F85141E70852}" type="sibTrans" cxnId="{9C7C4188-CD93-41B8-9E23-1786BED2B70E}">
      <dgm:prSet/>
      <dgm:spPr/>
      <dgm:t>
        <a:bodyPr/>
        <a:lstStyle/>
        <a:p>
          <a:endParaRPr lang="en-US" sz="1400"/>
        </a:p>
      </dgm:t>
    </dgm:pt>
    <dgm:pt modelId="{7F1A9C57-D5C4-4C2F-BE38-6AB1AD8DF568}">
      <dgm:prSet custT="1"/>
      <dgm:spPr>
        <a:solidFill>
          <a:srgbClr val="00A758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t" anchorCtr="0"/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u="sng" kern="1200" dirty="0">
              <a:solidFill>
                <a:prstClr val="white"/>
              </a:solidFill>
              <a:latin typeface="Manulife JH Sans Regular"/>
              <a:ea typeface="+mn-ea"/>
              <a:cs typeface="+mn-cs"/>
            </a:rPr>
            <a:t>Deployment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Manulife JH Sans" panose="020B0503040401060103" pitchFamily="34" charset="0"/>
            </a:rPr>
            <a:t>·</a:t>
          </a:r>
          <a:r>
            <a:rPr lang="en-US" sz="1100" kern="1200" dirty="0"/>
            <a:t>Repeatable deployment process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Manulife JH Sans" panose="020B0503040401060103" pitchFamily="34" charset="0"/>
            </a:rPr>
            <a:t>·</a:t>
          </a:r>
          <a:r>
            <a:rPr lang="en-US" sz="1100" kern="1200" dirty="0"/>
            <a:t>Automate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/>
            <a:t>  manual steps</a:t>
          </a:r>
          <a:endParaRPr lang="en-US" sz="1100" kern="1200" dirty="0">
            <a:solidFill>
              <a:prstClr val="white"/>
            </a:solidFill>
            <a:latin typeface="Manulife JH Sans Regular"/>
            <a:ea typeface="+mn-ea"/>
            <a:cs typeface="+mn-cs"/>
          </a:endParaRPr>
        </a:p>
      </dgm:t>
    </dgm:pt>
    <dgm:pt modelId="{343DE674-3F69-425B-969C-CA9331D50BA5}" type="sibTrans" cxnId="{95636353-DF9D-4504-BAD8-A412AFA1B459}">
      <dgm:prSet/>
      <dgm:spPr/>
      <dgm:t>
        <a:bodyPr/>
        <a:lstStyle/>
        <a:p>
          <a:endParaRPr lang="en-US" sz="1400"/>
        </a:p>
      </dgm:t>
    </dgm:pt>
    <dgm:pt modelId="{20808472-1F96-4E5C-83D1-12118FA855A2}" type="parTrans" cxnId="{95636353-DF9D-4504-BAD8-A412AFA1B459}">
      <dgm:prSet/>
      <dgm:spPr/>
      <dgm:t>
        <a:bodyPr/>
        <a:lstStyle/>
        <a:p>
          <a:endParaRPr lang="en-US" sz="1400"/>
        </a:p>
      </dgm:t>
    </dgm:pt>
    <dgm:pt modelId="{8DCD86EE-B28C-4012-899D-9FE3406C0C8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Metadata comparison</a:t>
          </a:r>
        </a:p>
      </dgm:t>
    </dgm:pt>
    <dgm:pt modelId="{046F7B19-579A-42EA-A677-6C54E1A9D0A2}" type="parTrans" cxnId="{53FFB914-FF60-49CF-B5E1-3B25A3AD84E0}">
      <dgm:prSet/>
      <dgm:spPr/>
      <dgm:t>
        <a:bodyPr/>
        <a:lstStyle/>
        <a:p>
          <a:endParaRPr lang="en-US" sz="1400"/>
        </a:p>
      </dgm:t>
    </dgm:pt>
    <dgm:pt modelId="{C7E051C6-E701-4A84-9CFF-40BEEB39FE69}" type="sibTrans" cxnId="{53FFB914-FF60-49CF-B5E1-3B25A3AD84E0}">
      <dgm:prSet/>
      <dgm:spPr/>
      <dgm:t>
        <a:bodyPr/>
        <a:lstStyle/>
        <a:p>
          <a:endParaRPr lang="en-US" sz="1400"/>
        </a:p>
      </dgm:t>
    </dgm:pt>
    <dgm:pt modelId="{23B21B04-7CA3-467A-8844-E3014A231805}">
      <dgm:prSet phldrT="[Text]" custT="1"/>
      <dgm:spPr/>
      <dgm:t>
        <a:bodyPr/>
        <a:lstStyle/>
        <a:p>
          <a:r>
            <a:rPr lang="en-US" sz="1100" dirty="0"/>
            <a:t>Source code repository</a:t>
          </a:r>
        </a:p>
      </dgm:t>
    </dgm:pt>
    <dgm:pt modelId="{D7055537-3EF4-4F2C-BFAD-62ADFC56CA52}" type="sibTrans" cxnId="{09C7AD56-1BC2-47E3-8848-6AD348745E98}">
      <dgm:prSet/>
      <dgm:spPr/>
      <dgm:t>
        <a:bodyPr/>
        <a:lstStyle/>
        <a:p>
          <a:endParaRPr lang="en-US" sz="1400"/>
        </a:p>
      </dgm:t>
    </dgm:pt>
    <dgm:pt modelId="{4FB5810F-B430-4D6F-B52D-F9A534E0430C}" type="parTrans" cxnId="{09C7AD56-1BC2-47E3-8848-6AD348745E98}">
      <dgm:prSet/>
      <dgm:spPr/>
      <dgm:t>
        <a:bodyPr/>
        <a:lstStyle/>
        <a:p>
          <a:endParaRPr lang="en-US" sz="1400"/>
        </a:p>
      </dgm:t>
    </dgm:pt>
    <dgm:pt modelId="{CDF624F5-E3F8-4B6A-BC30-4D06EC69BE08}">
      <dgm:prSet phldrT="[Text]" custT="1"/>
      <dgm:spPr/>
      <dgm:t>
        <a:bodyPr/>
        <a:lstStyle/>
        <a:p>
          <a:r>
            <a:rPr lang="en-US" sz="1100" dirty="0"/>
            <a:t>Deployment &amp; version control</a:t>
          </a:r>
        </a:p>
      </dgm:t>
    </dgm:pt>
    <dgm:pt modelId="{628AF6AE-BE09-43F4-AF26-4841BA556B83}" type="parTrans" cxnId="{DFC53C43-28EC-4796-A37A-722962F4703F}">
      <dgm:prSet/>
      <dgm:spPr/>
      <dgm:t>
        <a:bodyPr/>
        <a:lstStyle/>
        <a:p>
          <a:endParaRPr lang="en-US"/>
        </a:p>
      </dgm:t>
    </dgm:pt>
    <dgm:pt modelId="{3843A1AC-DC07-428D-AC7A-0ED1B29F4D8B}" type="sibTrans" cxnId="{DFC53C43-28EC-4796-A37A-722962F4703F}">
      <dgm:prSet/>
      <dgm:spPr/>
      <dgm:t>
        <a:bodyPr/>
        <a:lstStyle/>
        <a:p>
          <a:endParaRPr lang="en-US"/>
        </a:p>
      </dgm:t>
    </dgm:pt>
    <dgm:pt modelId="{B00CAEAF-879E-49E0-9EE9-54BBBA66EE76}" type="pres">
      <dgm:prSet presAssocID="{35E43F5E-7763-4006-9CB2-9B1F2D9F51B4}" presName="Name0" presStyleCnt="0">
        <dgm:presLayoutVars>
          <dgm:dir/>
          <dgm:resizeHandles val="exact"/>
        </dgm:presLayoutVars>
      </dgm:prSet>
      <dgm:spPr/>
    </dgm:pt>
    <dgm:pt modelId="{57329511-54F1-40EA-B5C5-3A8559B0393B}" type="pres">
      <dgm:prSet presAssocID="{45E1CF98-64FE-4859-898A-C98670AC2D4C}" presName="composite" presStyleCnt="0"/>
      <dgm:spPr/>
    </dgm:pt>
    <dgm:pt modelId="{FC91DF3D-2D5C-4280-83DD-34BE075242F5}" type="pres">
      <dgm:prSet presAssocID="{45E1CF98-64FE-4859-898A-C98670AC2D4C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7E1A5DC-3B33-4750-A562-D87E956FB7CB}" type="pres">
      <dgm:prSet presAssocID="{45E1CF98-64FE-4859-898A-C98670AC2D4C}" presName="txNode" presStyleLbl="node1" presStyleIdx="0" presStyleCnt="4" custScaleX="118722" custScaleY="131286" custLinFactNeighborX="928" custLinFactNeighborY="65143">
        <dgm:presLayoutVars>
          <dgm:bulletEnabled val="1"/>
        </dgm:presLayoutVars>
      </dgm:prSet>
      <dgm:spPr/>
    </dgm:pt>
    <dgm:pt modelId="{80192C8A-FCD5-4A49-B16F-F2F5AFAAF113}" type="pres">
      <dgm:prSet presAssocID="{FCBA9FCB-745D-4D09-BF75-86945F562A3A}" presName="sibTrans" presStyleLbl="sibTrans2D1" presStyleIdx="0" presStyleCnt="3"/>
      <dgm:spPr/>
    </dgm:pt>
    <dgm:pt modelId="{1EB87C9D-EB50-44C2-BD31-3DC423E0795A}" type="pres">
      <dgm:prSet presAssocID="{FCBA9FCB-745D-4D09-BF75-86945F562A3A}" presName="connTx" presStyleLbl="sibTrans2D1" presStyleIdx="0" presStyleCnt="3"/>
      <dgm:spPr/>
    </dgm:pt>
    <dgm:pt modelId="{B7DF354E-3A10-475E-AB20-EA8C69B537EC}" type="pres">
      <dgm:prSet presAssocID="{CA2A3BF9-163A-4AAE-8F80-73CDD0E3807E}" presName="composite" presStyleCnt="0"/>
      <dgm:spPr/>
    </dgm:pt>
    <dgm:pt modelId="{734CE58D-67BE-4D0F-8A53-9B5C09189D6D}" type="pres">
      <dgm:prSet presAssocID="{CA2A3BF9-163A-4AAE-8F80-73CDD0E3807E}" presName="imagSh" presStyleLbl="b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184F3B06-826E-4601-92D5-76F27E57D23C}" type="pres">
      <dgm:prSet presAssocID="{CA2A3BF9-163A-4AAE-8F80-73CDD0E3807E}" presName="txNode" presStyleLbl="node1" presStyleIdx="1" presStyleCnt="4" custScaleY="134364" custLinFactNeighborX="254" custLinFactNeighborY="66021">
        <dgm:presLayoutVars>
          <dgm:bulletEnabled val="1"/>
        </dgm:presLayoutVars>
      </dgm:prSet>
      <dgm:spPr/>
    </dgm:pt>
    <dgm:pt modelId="{EB677248-6CB3-494D-9C88-9EA963BA1CE9}" type="pres">
      <dgm:prSet presAssocID="{F9172D2C-E533-4BBE-8C66-3029D8D5DF21}" presName="sibTrans" presStyleLbl="sibTrans2D1" presStyleIdx="1" presStyleCnt="3"/>
      <dgm:spPr/>
    </dgm:pt>
    <dgm:pt modelId="{4E580868-2969-48F6-A962-D17969D9FBA9}" type="pres">
      <dgm:prSet presAssocID="{F9172D2C-E533-4BBE-8C66-3029D8D5DF21}" presName="connTx" presStyleLbl="sibTrans2D1" presStyleIdx="1" presStyleCnt="3"/>
      <dgm:spPr/>
    </dgm:pt>
    <dgm:pt modelId="{0EB92C74-0AAE-4856-AF2E-33E27684505B}" type="pres">
      <dgm:prSet presAssocID="{7D8C1B13-6DA5-4222-9869-AE20548BFB65}" presName="composite" presStyleCnt="0"/>
      <dgm:spPr/>
    </dgm:pt>
    <dgm:pt modelId="{3D1CBC74-7C9A-41F8-AC7D-CCE12A800B27}" type="pres">
      <dgm:prSet presAssocID="{7D8C1B13-6DA5-4222-9869-AE20548BFB65}" presName="imagSh" presStyleLbl="b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room"/>
        </a:ext>
      </dgm:extLst>
    </dgm:pt>
    <dgm:pt modelId="{262C25EF-85AE-4E74-A379-F60DF1B7C45A}" type="pres">
      <dgm:prSet presAssocID="{7D8C1B13-6DA5-4222-9869-AE20548BFB65}" presName="txNode" presStyleLbl="node1" presStyleIdx="2" presStyleCnt="4" custScaleX="103757" custScaleY="135660" custLinFactNeighborX="-8299" custLinFactNeighborY="66158">
        <dgm:presLayoutVars>
          <dgm:bulletEnabled val="1"/>
        </dgm:presLayoutVars>
      </dgm:prSet>
      <dgm:spPr/>
    </dgm:pt>
    <dgm:pt modelId="{01E2CA37-620B-43E1-864D-B126BACCE2C2}" type="pres">
      <dgm:prSet presAssocID="{2D3C0291-1AC5-4085-9434-5A8AFA60AA69}" presName="sibTrans" presStyleLbl="sibTrans2D1" presStyleIdx="2" presStyleCnt="3"/>
      <dgm:spPr/>
    </dgm:pt>
    <dgm:pt modelId="{C16D0797-AFFB-4D0F-9522-08617BF30377}" type="pres">
      <dgm:prSet presAssocID="{2D3C0291-1AC5-4085-9434-5A8AFA60AA69}" presName="connTx" presStyleLbl="sibTrans2D1" presStyleIdx="2" presStyleCnt="3"/>
      <dgm:spPr/>
    </dgm:pt>
    <dgm:pt modelId="{3948E3C4-E3F1-4199-B8C3-53CEA7984945}" type="pres">
      <dgm:prSet presAssocID="{7F1A9C57-D5C4-4C2F-BE38-6AB1AD8DF568}" presName="composite" presStyleCnt="0"/>
      <dgm:spPr/>
    </dgm:pt>
    <dgm:pt modelId="{70EAEBFE-DB8F-4FD6-B877-8ED8065A0C65}" type="pres">
      <dgm:prSet presAssocID="{7F1A9C57-D5C4-4C2F-BE38-6AB1AD8DF568}" presName="imagSh" presStyleLbl="b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670CEABC-7ABC-4428-BC3C-29B43E445A7C}" type="pres">
      <dgm:prSet presAssocID="{7F1A9C57-D5C4-4C2F-BE38-6AB1AD8DF568}" presName="txNode" presStyleLbl="node1" presStyleIdx="3" presStyleCnt="4" custScaleX="120381" custScaleY="138398" custLinFactNeighborX="-3688" custLinFactNeighborY="67429">
        <dgm:presLayoutVars>
          <dgm:bulletEnabled val="1"/>
        </dgm:presLayoutVars>
      </dgm:prSet>
      <dgm:spPr>
        <a:xfrm>
          <a:off x="6699565" y="2865617"/>
          <a:ext cx="1377195" cy="1377195"/>
        </a:xfrm>
        <a:prstGeom prst="roundRect">
          <a:avLst>
            <a:gd name="adj" fmla="val 10000"/>
          </a:avLst>
        </a:prstGeom>
      </dgm:spPr>
    </dgm:pt>
  </dgm:ptLst>
  <dgm:cxnLst>
    <dgm:cxn modelId="{FBE10501-081D-4439-A75C-61EA63682847}" srcId="{CA2A3BF9-163A-4AAE-8F80-73CDD0E3807E}" destId="{71430321-2033-4D70-8178-E60B8B072D04}" srcOrd="1" destOrd="0" parTransId="{2B54323C-5216-4443-ACDD-F964B736AE8F}" sibTransId="{B1380779-B4C8-4C4A-8AFF-6BDBA50E3072}"/>
    <dgm:cxn modelId="{A3252004-C27F-4468-A196-FD2A22D5A808}" type="presOf" srcId="{8DCD86EE-B28C-4012-899D-9FE3406C0C87}" destId="{184F3B06-826E-4601-92D5-76F27E57D23C}" srcOrd="0" destOrd="3" presId="urn:microsoft.com/office/officeart/2005/8/layout/hProcess10"/>
    <dgm:cxn modelId="{19EAF506-40AC-4AD3-94DD-E59045B9E247}" type="presOf" srcId="{CA2A3BF9-163A-4AAE-8F80-73CDD0E3807E}" destId="{184F3B06-826E-4601-92D5-76F27E57D23C}" srcOrd="0" destOrd="0" presId="urn:microsoft.com/office/officeart/2005/8/layout/hProcess10"/>
    <dgm:cxn modelId="{0656B214-12AF-4CD4-913C-FB87089F3627}" type="presOf" srcId="{7D8C1B13-6DA5-4222-9869-AE20548BFB65}" destId="{262C25EF-85AE-4E74-A379-F60DF1B7C45A}" srcOrd="0" destOrd="0" presId="urn:microsoft.com/office/officeart/2005/8/layout/hProcess10"/>
    <dgm:cxn modelId="{53FFB914-FF60-49CF-B5E1-3B25A3AD84E0}" srcId="{CA2A3BF9-163A-4AAE-8F80-73CDD0E3807E}" destId="{8DCD86EE-B28C-4012-899D-9FE3406C0C87}" srcOrd="2" destOrd="0" parTransId="{046F7B19-579A-42EA-A677-6C54E1A9D0A2}" sibTransId="{C7E051C6-E701-4A84-9CFF-40BEEB39FE69}"/>
    <dgm:cxn modelId="{5EDE032D-66C2-457C-B70A-6BB42943E778}" type="presOf" srcId="{FCBA9FCB-745D-4D09-BF75-86945F562A3A}" destId="{1EB87C9D-EB50-44C2-BD31-3DC423E0795A}" srcOrd="1" destOrd="0" presId="urn:microsoft.com/office/officeart/2005/8/layout/hProcess10"/>
    <dgm:cxn modelId="{E9EB402D-6E07-42CB-B321-102706559887}" type="presOf" srcId="{45E1CF98-64FE-4859-898A-C98670AC2D4C}" destId="{E7E1A5DC-3B33-4750-A562-D87E956FB7CB}" srcOrd="0" destOrd="0" presId="urn:microsoft.com/office/officeart/2005/8/layout/hProcess10"/>
    <dgm:cxn modelId="{D163E13F-A2B0-4B29-898B-B732C9B06EFF}" type="presOf" srcId="{2DBD5942-ADBC-4C48-A009-DFED471FCDAA}" destId="{184F3B06-826E-4601-92D5-76F27E57D23C}" srcOrd="0" destOrd="1" presId="urn:microsoft.com/office/officeart/2005/8/layout/hProcess10"/>
    <dgm:cxn modelId="{6247865D-3973-4FBB-8C20-EAB3CEA117D4}" srcId="{CA2A3BF9-163A-4AAE-8F80-73CDD0E3807E}" destId="{2DBD5942-ADBC-4C48-A009-DFED471FCDAA}" srcOrd="0" destOrd="0" parTransId="{791A0D4E-3DBF-4FF4-BE95-D4D3B4F4DC41}" sibTransId="{D8B09C07-9BEC-4543-9981-91405C1DD8AB}"/>
    <dgm:cxn modelId="{DFC53C43-28EC-4796-A37A-722962F4703F}" srcId="{45E1CF98-64FE-4859-898A-C98670AC2D4C}" destId="{CDF624F5-E3F8-4B6A-BC30-4D06EC69BE08}" srcOrd="1" destOrd="0" parTransId="{628AF6AE-BE09-43F4-AF26-4841BA556B83}" sibTransId="{3843A1AC-DC07-428D-AC7A-0ED1B29F4D8B}"/>
    <dgm:cxn modelId="{FE9A6E6E-ABBD-483A-97CC-4E4068DAC053}" type="presOf" srcId="{F9172D2C-E533-4BBE-8C66-3029D8D5DF21}" destId="{EB677248-6CB3-494D-9C88-9EA963BA1CE9}" srcOrd="0" destOrd="0" presId="urn:microsoft.com/office/officeart/2005/8/layout/hProcess10"/>
    <dgm:cxn modelId="{95636353-DF9D-4504-BAD8-A412AFA1B459}" srcId="{35E43F5E-7763-4006-9CB2-9B1F2D9F51B4}" destId="{7F1A9C57-D5C4-4C2F-BE38-6AB1AD8DF568}" srcOrd="3" destOrd="0" parTransId="{20808472-1F96-4E5C-83D1-12118FA855A2}" sibTransId="{343DE674-3F69-425B-969C-CA9331D50BA5}"/>
    <dgm:cxn modelId="{4E679C53-A35C-4BE8-A374-AC3AF292AE3B}" type="presOf" srcId="{71430321-2033-4D70-8178-E60B8B072D04}" destId="{184F3B06-826E-4601-92D5-76F27E57D23C}" srcOrd="0" destOrd="2" presId="urn:microsoft.com/office/officeart/2005/8/layout/hProcess10"/>
    <dgm:cxn modelId="{F8C6CE54-FC1F-4CC2-A7C3-47160F2A2034}" type="presOf" srcId="{6CF936A9-5527-43E1-8C98-F0A9116A6036}" destId="{262C25EF-85AE-4E74-A379-F60DF1B7C45A}" srcOrd="0" destOrd="2" presId="urn:microsoft.com/office/officeart/2005/8/layout/hProcess10"/>
    <dgm:cxn modelId="{A2C9F274-B4D3-493B-BA60-E6FEFB9AD68E}" type="presOf" srcId="{CDF624F5-E3F8-4B6A-BC30-4D06EC69BE08}" destId="{E7E1A5DC-3B33-4750-A562-D87E956FB7CB}" srcOrd="0" destOrd="2" presId="urn:microsoft.com/office/officeart/2005/8/layout/hProcess10"/>
    <dgm:cxn modelId="{09C7AD56-1BC2-47E3-8848-6AD348745E98}" srcId="{45E1CF98-64FE-4859-898A-C98670AC2D4C}" destId="{23B21B04-7CA3-467A-8844-E3014A231805}" srcOrd="0" destOrd="0" parTransId="{4FB5810F-B430-4D6F-B52D-F9A534E0430C}" sibTransId="{D7055537-3EF4-4F2C-BFAD-62ADFC56CA52}"/>
    <dgm:cxn modelId="{B9B0AE57-BC36-4E61-8F26-F9BDEC5B3F48}" type="presOf" srcId="{23B21B04-7CA3-467A-8844-E3014A231805}" destId="{E7E1A5DC-3B33-4750-A562-D87E956FB7CB}" srcOrd="0" destOrd="1" presId="urn:microsoft.com/office/officeart/2005/8/layout/hProcess10"/>
    <dgm:cxn modelId="{9C7C4188-CD93-41B8-9E23-1786BED2B70E}" srcId="{7D8C1B13-6DA5-4222-9869-AE20548BFB65}" destId="{6CF936A9-5527-43E1-8C98-F0A9116A6036}" srcOrd="1" destOrd="0" parTransId="{CFEB07E3-1C1E-43FF-A166-EFD1162CA351}" sibTransId="{2E75292E-1882-49D7-BDC0-F85141E70852}"/>
    <dgm:cxn modelId="{532DF58D-EB07-4478-8828-55EB4A75F27E}" srcId="{35E43F5E-7763-4006-9CB2-9B1F2D9F51B4}" destId="{7D8C1B13-6DA5-4222-9869-AE20548BFB65}" srcOrd="2" destOrd="0" parTransId="{9B028941-2D7F-4B1D-8572-792424A265CD}" sibTransId="{2D3C0291-1AC5-4085-9434-5A8AFA60AA69}"/>
    <dgm:cxn modelId="{907E9CAF-CE7B-442C-92B5-969AA758E681}" srcId="{35E43F5E-7763-4006-9CB2-9B1F2D9F51B4}" destId="{CA2A3BF9-163A-4AAE-8F80-73CDD0E3807E}" srcOrd="1" destOrd="0" parTransId="{A703E017-DEC5-4960-9AFE-7D0DA4295970}" sibTransId="{F9172D2C-E533-4BBE-8C66-3029D8D5DF21}"/>
    <dgm:cxn modelId="{79787AC7-3598-4F41-BDD5-19F466A77882}" type="presOf" srcId="{FCBA9FCB-745D-4D09-BF75-86945F562A3A}" destId="{80192C8A-FCD5-4A49-B16F-F2F5AFAAF113}" srcOrd="0" destOrd="0" presId="urn:microsoft.com/office/officeart/2005/8/layout/hProcess10"/>
    <dgm:cxn modelId="{7D0B5FCC-2E58-41E3-9913-AFCA30A65FEA}" type="presOf" srcId="{35E43F5E-7763-4006-9CB2-9B1F2D9F51B4}" destId="{B00CAEAF-879E-49E0-9EE9-54BBBA66EE76}" srcOrd="0" destOrd="0" presId="urn:microsoft.com/office/officeart/2005/8/layout/hProcess10"/>
    <dgm:cxn modelId="{242F01DA-7393-4C1E-93C2-DA883613095E}" srcId="{35E43F5E-7763-4006-9CB2-9B1F2D9F51B4}" destId="{45E1CF98-64FE-4859-898A-C98670AC2D4C}" srcOrd="0" destOrd="0" parTransId="{CE768AD9-9208-4B96-8BB8-37FC243BCFFC}" sibTransId="{FCBA9FCB-745D-4D09-BF75-86945F562A3A}"/>
    <dgm:cxn modelId="{7D2741E0-B6B3-4E79-AFF2-0C54F775E2E8}" type="presOf" srcId="{2D3C0291-1AC5-4085-9434-5A8AFA60AA69}" destId="{01E2CA37-620B-43E1-864D-B126BACCE2C2}" srcOrd="0" destOrd="0" presId="urn:microsoft.com/office/officeart/2005/8/layout/hProcess10"/>
    <dgm:cxn modelId="{C20568E4-E74B-49DC-AB8C-EED48ABD8595}" srcId="{7D8C1B13-6DA5-4222-9869-AE20548BFB65}" destId="{F48A5DE1-7DDD-4365-A33B-347C9137B61F}" srcOrd="0" destOrd="0" parTransId="{C4AE8C04-13C3-4190-A0A9-2F1D5F65467E}" sibTransId="{E8AD2D55-243D-4E0F-B62B-7D72CB93A04F}"/>
    <dgm:cxn modelId="{E571F0E7-0054-4A8A-961E-8DA3925E1F87}" type="presOf" srcId="{F48A5DE1-7DDD-4365-A33B-347C9137B61F}" destId="{262C25EF-85AE-4E74-A379-F60DF1B7C45A}" srcOrd="0" destOrd="1" presId="urn:microsoft.com/office/officeart/2005/8/layout/hProcess10"/>
    <dgm:cxn modelId="{83CBECEF-F8B5-4A18-B1BF-0B0E79BC0B8A}" type="presOf" srcId="{F9172D2C-E533-4BBE-8C66-3029D8D5DF21}" destId="{4E580868-2969-48F6-A962-D17969D9FBA9}" srcOrd="1" destOrd="0" presId="urn:microsoft.com/office/officeart/2005/8/layout/hProcess10"/>
    <dgm:cxn modelId="{1EB67CF9-588B-4540-B516-2C5A3881C02D}" type="presOf" srcId="{7F1A9C57-D5C4-4C2F-BE38-6AB1AD8DF568}" destId="{670CEABC-7ABC-4428-BC3C-29B43E445A7C}" srcOrd="0" destOrd="0" presId="urn:microsoft.com/office/officeart/2005/8/layout/hProcess10"/>
    <dgm:cxn modelId="{64927EF9-BA90-4836-8E36-4B0CB4157E59}" type="presOf" srcId="{2D3C0291-1AC5-4085-9434-5A8AFA60AA69}" destId="{C16D0797-AFFB-4D0F-9522-08617BF30377}" srcOrd="1" destOrd="0" presId="urn:microsoft.com/office/officeart/2005/8/layout/hProcess10"/>
    <dgm:cxn modelId="{B009C0B1-D2F0-4A0A-8733-7EB94B60FE4B}" type="presParOf" srcId="{B00CAEAF-879E-49E0-9EE9-54BBBA66EE76}" destId="{57329511-54F1-40EA-B5C5-3A8559B0393B}" srcOrd="0" destOrd="0" presId="urn:microsoft.com/office/officeart/2005/8/layout/hProcess10"/>
    <dgm:cxn modelId="{CE652CB2-8639-4A2E-BB9B-650A80EDB38E}" type="presParOf" srcId="{57329511-54F1-40EA-B5C5-3A8559B0393B}" destId="{FC91DF3D-2D5C-4280-83DD-34BE075242F5}" srcOrd="0" destOrd="0" presId="urn:microsoft.com/office/officeart/2005/8/layout/hProcess10"/>
    <dgm:cxn modelId="{7538671E-CBD2-4899-A882-4CB3DE6B42F9}" type="presParOf" srcId="{57329511-54F1-40EA-B5C5-3A8559B0393B}" destId="{E7E1A5DC-3B33-4750-A562-D87E956FB7CB}" srcOrd="1" destOrd="0" presId="urn:microsoft.com/office/officeart/2005/8/layout/hProcess10"/>
    <dgm:cxn modelId="{9CA76C5F-BE71-43E9-88F1-03E99B222E51}" type="presParOf" srcId="{B00CAEAF-879E-49E0-9EE9-54BBBA66EE76}" destId="{80192C8A-FCD5-4A49-B16F-F2F5AFAAF113}" srcOrd="1" destOrd="0" presId="urn:microsoft.com/office/officeart/2005/8/layout/hProcess10"/>
    <dgm:cxn modelId="{12E99AF4-35C2-45FB-9BA5-8C572C0F6BF0}" type="presParOf" srcId="{80192C8A-FCD5-4A49-B16F-F2F5AFAAF113}" destId="{1EB87C9D-EB50-44C2-BD31-3DC423E0795A}" srcOrd="0" destOrd="0" presId="urn:microsoft.com/office/officeart/2005/8/layout/hProcess10"/>
    <dgm:cxn modelId="{B4695696-24D9-4647-B6FF-D8DB77A9166D}" type="presParOf" srcId="{B00CAEAF-879E-49E0-9EE9-54BBBA66EE76}" destId="{B7DF354E-3A10-475E-AB20-EA8C69B537EC}" srcOrd="2" destOrd="0" presId="urn:microsoft.com/office/officeart/2005/8/layout/hProcess10"/>
    <dgm:cxn modelId="{CC486E52-2297-49AB-A8EB-90E954AFA395}" type="presParOf" srcId="{B7DF354E-3A10-475E-AB20-EA8C69B537EC}" destId="{734CE58D-67BE-4D0F-8A53-9B5C09189D6D}" srcOrd="0" destOrd="0" presId="urn:microsoft.com/office/officeart/2005/8/layout/hProcess10"/>
    <dgm:cxn modelId="{AD4C6535-8E8B-4EB8-966A-4661FDC85A2A}" type="presParOf" srcId="{B7DF354E-3A10-475E-AB20-EA8C69B537EC}" destId="{184F3B06-826E-4601-92D5-76F27E57D23C}" srcOrd="1" destOrd="0" presId="urn:microsoft.com/office/officeart/2005/8/layout/hProcess10"/>
    <dgm:cxn modelId="{39422B2E-47FD-41A9-9622-A2B03DA276CC}" type="presParOf" srcId="{B00CAEAF-879E-49E0-9EE9-54BBBA66EE76}" destId="{EB677248-6CB3-494D-9C88-9EA963BA1CE9}" srcOrd="3" destOrd="0" presId="urn:microsoft.com/office/officeart/2005/8/layout/hProcess10"/>
    <dgm:cxn modelId="{1D4F3B63-7D7E-4ECA-A8DD-45A83EBF58FE}" type="presParOf" srcId="{EB677248-6CB3-494D-9C88-9EA963BA1CE9}" destId="{4E580868-2969-48F6-A962-D17969D9FBA9}" srcOrd="0" destOrd="0" presId="urn:microsoft.com/office/officeart/2005/8/layout/hProcess10"/>
    <dgm:cxn modelId="{0C2B62CB-131E-4F58-B87E-112E986D8B10}" type="presParOf" srcId="{B00CAEAF-879E-49E0-9EE9-54BBBA66EE76}" destId="{0EB92C74-0AAE-4856-AF2E-33E27684505B}" srcOrd="4" destOrd="0" presId="urn:microsoft.com/office/officeart/2005/8/layout/hProcess10"/>
    <dgm:cxn modelId="{1F7921A7-0D19-4254-AAA7-2B80B830C70B}" type="presParOf" srcId="{0EB92C74-0AAE-4856-AF2E-33E27684505B}" destId="{3D1CBC74-7C9A-41F8-AC7D-CCE12A800B27}" srcOrd="0" destOrd="0" presId="urn:microsoft.com/office/officeart/2005/8/layout/hProcess10"/>
    <dgm:cxn modelId="{183DF64E-B4D4-4C7F-A98A-EB441E081229}" type="presParOf" srcId="{0EB92C74-0AAE-4856-AF2E-33E27684505B}" destId="{262C25EF-85AE-4E74-A379-F60DF1B7C45A}" srcOrd="1" destOrd="0" presId="urn:microsoft.com/office/officeart/2005/8/layout/hProcess10"/>
    <dgm:cxn modelId="{D9393B0C-6C3C-43CF-B4A2-7E7A0BAF8DFD}" type="presParOf" srcId="{B00CAEAF-879E-49E0-9EE9-54BBBA66EE76}" destId="{01E2CA37-620B-43E1-864D-B126BACCE2C2}" srcOrd="5" destOrd="0" presId="urn:microsoft.com/office/officeart/2005/8/layout/hProcess10"/>
    <dgm:cxn modelId="{6DAB1E92-4804-4897-9758-E5CBBA3AB6BB}" type="presParOf" srcId="{01E2CA37-620B-43E1-864D-B126BACCE2C2}" destId="{C16D0797-AFFB-4D0F-9522-08617BF30377}" srcOrd="0" destOrd="0" presId="urn:microsoft.com/office/officeart/2005/8/layout/hProcess10"/>
    <dgm:cxn modelId="{0D9E2DF5-83CD-4522-A8B3-69E8FACE999E}" type="presParOf" srcId="{B00CAEAF-879E-49E0-9EE9-54BBBA66EE76}" destId="{3948E3C4-E3F1-4199-B8C3-53CEA7984945}" srcOrd="6" destOrd="0" presId="urn:microsoft.com/office/officeart/2005/8/layout/hProcess10"/>
    <dgm:cxn modelId="{9D5C0FED-5FA8-4B1A-A115-07B60541CE67}" type="presParOf" srcId="{3948E3C4-E3F1-4199-B8C3-53CEA7984945}" destId="{70EAEBFE-DB8F-4FD6-B877-8ED8065A0C65}" srcOrd="0" destOrd="0" presId="urn:microsoft.com/office/officeart/2005/8/layout/hProcess10"/>
    <dgm:cxn modelId="{7B342213-F34D-4598-B1C1-83BEAB310D46}" type="presParOf" srcId="{3948E3C4-E3F1-4199-B8C3-53CEA7984945}" destId="{670CEABC-7ABC-4428-BC3C-29B43E445A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DF3D-2D5C-4280-83DD-34BE075242F5}">
      <dsp:nvSpPr>
        <dsp:cNvPr id="0" name=""/>
        <dsp:cNvSpPr/>
      </dsp:nvSpPr>
      <dsp:spPr>
        <a:xfrm>
          <a:off x="359" y="561389"/>
          <a:ext cx="1011138" cy="10111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A5DC-3B33-4750-A562-D87E956FB7CB}">
      <dsp:nvSpPr>
        <dsp:cNvPr id="0" name=""/>
        <dsp:cNvSpPr/>
      </dsp:nvSpPr>
      <dsp:spPr>
        <a:xfrm>
          <a:off x="79694" y="1571289"/>
          <a:ext cx="1200443" cy="1327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Development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Source code repository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Deployment &amp; version control</a:t>
          </a:r>
        </a:p>
      </dsp:txBody>
      <dsp:txXfrm>
        <a:off x="114854" y="1606449"/>
        <a:ext cx="1130123" cy="1257163"/>
      </dsp:txXfrm>
    </dsp:sp>
    <dsp:sp modelId="{80192C8A-FCD5-4A49-B16F-F2F5AFAAF113}">
      <dsp:nvSpPr>
        <dsp:cNvPr id="0" name=""/>
        <dsp:cNvSpPr/>
      </dsp:nvSpPr>
      <dsp:spPr>
        <a:xfrm rot="21583909">
          <a:off x="1239392" y="941511"/>
          <a:ext cx="227898" cy="242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1239392" y="990263"/>
        <a:ext cx="159529" cy="145778"/>
      </dsp:txXfrm>
    </dsp:sp>
    <dsp:sp modelId="{734CE58D-67BE-4D0F-8A53-9B5C09189D6D}">
      <dsp:nvSpPr>
        <dsp:cNvPr id="0" name=""/>
        <dsp:cNvSpPr/>
      </dsp:nvSpPr>
      <dsp:spPr>
        <a:xfrm>
          <a:off x="1662629" y="553608"/>
          <a:ext cx="1011138" cy="10111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3B06-826E-4601-92D5-76F27E57D23C}">
      <dsp:nvSpPr>
        <dsp:cNvPr id="0" name=""/>
        <dsp:cNvSpPr/>
      </dsp:nvSpPr>
      <dsp:spPr>
        <a:xfrm>
          <a:off x="1829801" y="1540167"/>
          <a:ext cx="1011138" cy="1358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Testing</a:t>
          </a:r>
          <a:endParaRPr lang="en-US" sz="2000" u="sng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Row count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 comparison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Metadata comparison</a:t>
          </a:r>
        </a:p>
      </dsp:txBody>
      <dsp:txXfrm>
        <a:off x="1859416" y="1569782"/>
        <a:ext cx="951908" cy="1299375"/>
      </dsp:txXfrm>
    </dsp:sp>
    <dsp:sp modelId="{EB677248-6CB3-494D-9C88-9EA963BA1CE9}">
      <dsp:nvSpPr>
        <dsp:cNvPr id="0" name=""/>
        <dsp:cNvSpPr/>
      </dsp:nvSpPr>
      <dsp:spPr>
        <a:xfrm rot="21592816">
          <a:off x="2868535" y="936029"/>
          <a:ext cx="194767" cy="242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2868535" y="984682"/>
        <a:ext cx="136337" cy="145778"/>
      </dsp:txXfrm>
    </dsp:sp>
    <dsp:sp modelId="{3D1CBC74-7C9A-41F8-AC7D-CCE12A800B27}">
      <dsp:nvSpPr>
        <dsp:cNvPr id="0" name=""/>
        <dsp:cNvSpPr/>
      </dsp:nvSpPr>
      <dsp:spPr>
        <a:xfrm>
          <a:off x="3230246" y="550332"/>
          <a:ext cx="1011138" cy="10111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C25EF-85AE-4E74-A379-F60DF1B7C45A}">
      <dsp:nvSpPr>
        <dsp:cNvPr id="0" name=""/>
        <dsp:cNvSpPr/>
      </dsp:nvSpPr>
      <dsp:spPr>
        <a:xfrm>
          <a:off x="3291941" y="1527062"/>
          <a:ext cx="1049126" cy="1371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Code Review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Checklist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scanning</a:t>
          </a:r>
        </a:p>
      </dsp:txBody>
      <dsp:txXfrm>
        <a:off x="3322669" y="1557790"/>
        <a:ext cx="987670" cy="1310254"/>
      </dsp:txXfrm>
    </dsp:sp>
    <dsp:sp modelId="{01E2CA37-620B-43E1-864D-B126BACCE2C2}">
      <dsp:nvSpPr>
        <dsp:cNvPr id="0" name=""/>
        <dsp:cNvSpPr/>
      </dsp:nvSpPr>
      <dsp:spPr>
        <a:xfrm rot="21585004">
          <a:off x="4442799" y="930897"/>
          <a:ext cx="201417" cy="242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4442799" y="979621"/>
        <a:ext cx="140992" cy="145778"/>
      </dsp:txXfrm>
    </dsp:sp>
    <dsp:sp modelId="{70EAEBFE-DB8F-4FD6-B877-8ED8065A0C65}">
      <dsp:nvSpPr>
        <dsp:cNvPr id="0" name=""/>
        <dsp:cNvSpPr/>
      </dsp:nvSpPr>
      <dsp:spPr>
        <a:xfrm>
          <a:off x="4816857" y="543411"/>
          <a:ext cx="1011138" cy="10111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CEABC-7ABC-4428-BC3C-29B43E445A7C}">
      <dsp:nvSpPr>
        <dsp:cNvPr id="0" name=""/>
        <dsp:cNvSpPr/>
      </dsp:nvSpPr>
      <dsp:spPr>
        <a:xfrm>
          <a:off x="4841130" y="1499377"/>
          <a:ext cx="1217218" cy="1399395"/>
        </a:xfrm>
        <a:prstGeom prst="roundRect">
          <a:avLst>
            <a:gd name="adj" fmla="val 10000"/>
          </a:avLst>
        </a:prstGeom>
        <a:solidFill>
          <a:srgbClr val="00A758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u="sng" kern="1200" dirty="0">
              <a:solidFill>
                <a:prstClr val="white"/>
              </a:solidFill>
              <a:latin typeface="Manulife JH Sans Regular"/>
              <a:ea typeface="+mn-ea"/>
              <a:cs typeface="+mn-cs"/>
            </a:rPr>
            <a:t>Deployment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Manulife JH Sans" panose="020B0503040401060103" pitchFamily="34" charset="0"/>
            </a:rPr>
            <a:t>·</a:t>
          </a:r>
          <a:r>
            <a:rPr lang="en-US" sz="1100" kern="1200" dirty="0"/>
            <a:t>Repeatable deployment process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Manulife JH Sans" panose="020B0503040401060103" pitchFamily="34" charset="0"/>
            </a:rPr>
            <a:t>·</a:t>
          </a:r>
          <a:r>
            <a:rPr lang="en-US" sz="1100" kern="1200" dirty="0"/>
            <a:t>Automate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/>
            <a:t>  manual steps</a:t>
          </a:r>
          <a:endParaRPr lang="en-US" sz="1100" kern="1200" dirty="0">
            <a:solidFill>
              <a:prstClr val="white"/>
            </a:solidFill>
            <a:latin typeface="Manulife JH Sans Regular"/>
            <a:ea typeface="+mn-ea"/>
            <a:cs typeface="+mn-cs"/>
          </a:endParaRPr>
        </a:p>
      </dsp:txBody>
      <dsp:txXfrm>
        <a:off x="4876781" y="1535028"/>
        <a:ext cx="1145916" cy="132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5FD6-6E8E-4481-9C29-1B483B424A57}" type="slidenum">
              <a:rPr sz="1400"/>
              <a:t>‹#›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2295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319088"/>
            <a:ext cx="4322763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513" y="3718559"/>
            <a:ext cx="5764213" cy="4958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4FF0573C-F130-4D1E-A886-85FBB65D3A1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37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9808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3272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736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559481-FFDC-4D9C-8D15-41E9EE6546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81" r="11840"/>
          <a:stretch/>
        </p:blipFill>
        <p:spPr>
          <a:xfrm rot="10800000">
            <a:off x="6039003" y="-7"/>
            <a:ext cx="3104997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79FD9-D925-45D9-A7DA-662A6E696E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737668"/>
            <a:ext cx="5994874" cy="3438682"/>
          </a:xfr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6000"/>
            </a:lvl1pPr>
          </a:lstStyle>
          <a:p>
            <a:r>
              <a:rPr lang="en-CA" dirty="0"/>
              <a:t>Title of </a:t>
            </a:r>
            <a:br>
              <a:rPr lang="en-CA" dirty="0"/>
            </a:br>
            <a:r>
              <a:rPr lang="en-CA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18ED-EAF3-4B2E-B594-07CC7613C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789255"/>
            <a:ext cx="5994874" cy="407584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063" indent="0" algn="r">
              <a:buNone/>
              <a:defRPr sz="1200">
                <a:solidFill>
                  <a:schemeClr val="tx1"/>
                </a:solidFill>
              </a:defRPr>
            </a:lvl2pPr>
            <a:lvl3pPr marL="914126" indent="0" algn="r">
              <a:buNone/>
              <a:defRPr sz="1200">
                <a:solidFill>
                  <a:schemeClr val="tx1"/>
                </a:solidFill>
              </a:defRPr>
            </a:lvl3pPr>
            <a:lvl4pPr marL="1371189" indent="0" algn="r">
              <a:buNone/>
              <a:defRPr sz="1200">
                <a:solidFill>
                  <a:schemeClr val="tx1"/>
                </a:solidFill>
              </a:defRPr>
            </a:lvl4pPr>
            <a:lvl5pPr marL="1828251" indent="0" algn="r">
              <a:buNone/>
              <a:defRPr sz="1200">
                <a:solidFill>
                  <a:schemeClr val="tx1"/>
                </a:solidFill>
              </a:defRPr>
            </a:lvl5pPr>
            <a:lvl6pPr marL="2285314" indent="0" algn="r">
              <a:buNone/>
              <a:defRPr sz="1200">
                <a:solidFill>
                  <a:schemeClr val="tx1"/>
                </a:solidFill>
              </a:defRPr>
            </a:lvl6pPr>
            <a:lvl7pPr marL="2742377" indent="0" algn="r">
              <a:buNone/>
              <a:defRPr sz="1200">
                <a:solidFill>
                  <a:schemeClr val="tx1"/>
                </a:solidFill>
              </a:defRPr>
            </a:lvl7pPr>
            <a:lvl8pPr marL="3199440" indent="0" algn="r">
              <a:buNone/>
              <a:defRPr sz="1200">
                <a:solidFill>
                  <a:schemeClr val="tx1"/>
                </a:solidFill>
              </a:defRPr>
            </a:lvl8pPr>
            <a:lvl9pPr marL="3656503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Presenter Full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E835-F42F-4EB7-9CF0-61AE2C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457201" y="5459994"/>
            <a:ext cx="5994873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D3FA57E-F3C9-4422-B7DF-F56B8E1A49EB}" type="datetime4">
              <a:rPr lang="en-CA" smtClean="0"/>
              <a:t>October 12, 2020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3F65-764D-4A7E-A10B-5BE3448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799" y="7010401"/>
            <a:ext cx="8462696" cy="4571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EB5-B07A-46BB-AD80-255361B7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>
            <a:off x="8807965" y="7010398"/>
            <a:ext cx="336035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63CCAC63-48FA-4D87-8511-FFBEA58AD00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145137"/>
            <a:ext cx="8229600" cy="4042164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October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F2587C-BB9A-43CF-B042-DE24E0EFD5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145137"/>
            <a:ext cx="8229600" cy="4042164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October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5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1619-AA93-4060-BD60-C576B19528E8}" type="datetime4">
              <a:rPr lang="en-CA" smtClean="0"/>
              <a:t>October 12,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4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4599-B0CF-427C-90FA-8448CA06BC9E}" type="datetime4">
              <a:rPr lang="en-CA" smtClean="0"/>
              <a:t>October 12,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CA64D4B-F13B-4926-B9D7-FE08922425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03990" y="6160981"/>
            <a:ext cx="633825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34588"/>
            <a:ext cx="4049679" cy="4592007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2886" y="1434191"/>
            <a:ext cx="4046656" cy="4596370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892-DA9C-470A-9EFD-1F1333ED0846}" type="datetime4">
              <a:rPr lang="en-CA" smtClean="0"/>
              <a:t>October 12,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19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>
            <a:lvl1pPr>
              <a:defRPr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35608"/>
            <a:ext cx="4050792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26106"/>
            <a:ext cx="4050792" cy="3917743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37214" y="1435608"/>
            <a:ext cx="4049586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37214" y="2126106"/>
            <a:ext cx="4049586" cy="3917743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B11-CC29-45DE-86FE-3B5E9B18E485}" type="datetime4">
              <a:rPr lang="en-CA" smtClean="0"/>
              <a:t>October 12,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648391-D69B-402E-85EF-C7ADE7544CF6}"/>
              </a:ext>
            </a:extLst>
          </p:cNvPr>
          <p:cNvSpPr/>
          <p:nvPr userDrawn="1"/>
        </p:nvSpPr>
        <p:spPr bwMode="hidden">
          <a:xfrm>
            <a:off x="0" y="0"/>
            <a:ext cx="2503918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456" y="466732"/>
            <a:ext cx="1810771" cy="284770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14C1D4-73AB-4E7F-83FC-364D4D1D34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4A38AB5-6157-4433-AEA9-AA811167E2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9932" y="6160981"/>
            <a:ext cx="559231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C5DB4B-AF72-46F8-9889-B8642DDF0C0A}"/>
              </a:ext>
            </a:extLst>
          </p:cNvPr>
          <p:cNvSpPr/>
          <p:nvPr userDrawn="1"/>
        </p:nvSpPr>
        <p:spPr bwMode="hidden">
          <a:xfrm>
            <a:off x="0" y="0"/>
            <a:ext cx="2503918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456" y="466732"/>
            <a:ext cx="1810771" cy="284770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72858C-670C-4EC0-BB4C-255DF6E61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B91AD7E-FEE0-4BD7-985D-E0245501EC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9932" y="6160981"/>
            <a:ext cx="559231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246066-CDE7-4A49-BC4D-67C6073E571D}"/>
              </a:ext>
            </a:extLst>
          </p:cNvPr>
          <p:cNvSpPr/>
          <p:nvPr userDrawn="1"/>
        </p:nvSpPr>
        <p:spPr bwMode="hidden">
          <a:xfrm>
            <a:off x="0" y="0"/>
            <a:ext cx="2503918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9932" y="475488"/>
            <a:ext cx="5940856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253814" indent="0">
              <a:buNone/>
              <a:defRPr/>
            </a:lvl2pPr>
            <a:lvl3pPr marL="514487" indent="0">
              <a:buNone/>
              <a:defRPr/>
            </a:lvl3pPr>
            <a:lvl4pPr marL="761441" indent="0">
              <a:buNone/>
              <a:defRPr/>
            </a:lvl4pPr>
            <a:lvl5pPr marL="1035834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456" y="466732"/>
            <a:ext cx="1810771" cy="284770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8F0D64-3A18-458E-9DB0-82116D7EB0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49932" y="1434190"/>
            <a:ext cx="5936868" cy="4584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FF6EEF-189C-4203-BAFB-78741A079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4E503C3-53E1-4C11-9494-FAA362CB64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49932" y="6160981"/>
            <a:ext cx="559231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CE4715-3234-45C3-AD67-D3B8D359754D}"/>
              </a:ext>
            </a:extLst>
          </p:cNvPr>
          <p:cNvSpPr/>
          <p:nvPr userDrawn="1"/>
        </p:nvSpPr>
        <p:spPr bwMode="hidden">
          <a:xfrm>
            <a:off x="0" y="0"/>
            <a:ext cx="2503918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9932" y="475488"/>
            <a:ext cx="1822068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253814" indent="0">
              <a:buNone/>
              <a:defRPr/>
            </a:lvl2pPr>
            <a:lvl3pPr marL="514487" indent="0">
              <a:buNone/>
              <a:defRPr/>
            </a:lvl3pPr>
            <a:lvl4pPr marL="761441" indent="0">
              <a:buNone/>
              <a:defRPr/>
            </a:lvl4pPr>
            <a:lvl5pPr marL="1035834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456" y="466732"/>
            <a:ext cx="1810771" cy="284770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1932F0-EBB7-48D2-9591-40F3F9E75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29198" y="475488"/>
            <a:ext cx="3660346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253814" indent="0">
              <a:buNone/>
              <a:defRPr/>
            </a:lvl2pPr>
            <a:lvl3pPr marL="514487" indent="0">
              <a:buNone/>
              <a:defRPr/>
            </a:lvl3pPr>
            <a:lvl4pPr marL="761441" indent="0">
              <a:buNone/>
              <a:defRPr/>
            </a:lvl4pPr>
            <a:lvl5pPr marL="1035834" indent="0">
              <a:buNone/>
              <a:defRPr/>
            </a:lvl5pPr>
          </a:lstStyle>
          <a:p>
            <a:pPr lvl="0"/>
            <a:r>
              <a:rPr lang="en-US" dirty="0"/>
              <a:t>Optional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456917-5A0D-4B01-9F9A-CC25458866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49932" y="1435608"/>
            <a:ext cx="1822068" cy="4503231"/>
          </a:xfrm>
        </p:spPr>
        <p:txBody>
          <a:bodyPr/>
          <a:lstStyle>
            <a:lvl1pPr>
              <a:spcBef>
                <a:spcPts val="450"/>
              </a:spcBef>
              <a:defRPr sz="1050"/>
            </a:lvl1pPr>
            <a:lvl2pPr>
              <a:spcBef>
                <a:spcPts val="450"/>
              </a:spcBef>
              <a:defRPr sz="1050"/>
            </a:lvl2pPr>
            <a:lvl3pPr>
              <a:spcBef>
                <a:spcPts val="450"/>
              </a:spcBef>
              <a:defRPr sz="1050"/>
            </a:lvl3pPr>
            <a:lvl4pPr>
              <a:spcBef>
                <a:spcPts val="450"/>
              </a:spcBef>
              <a:defRPr sz="1050"/>
            </a:lvl4pPr>
            <a:lvl5pPr>
              <a:spcBef>
                <a:spcPts val="450"/>
              </a:spcBef>
              <a:defRPr sz="1050"/>
            </a:lvl5pPr>
            <a:lvl6pPr>
              <a:spcBef>
                <a:spcPts val="450"/>
              </a:spcBef>
              <a:defRPr sz="1050"/>
            </a:lvl6pPr>
            <a:lvl7pPr>
              <a:spcBef>
                <a:spcPts val="450"/>
              </a:spcBef>
              <a:defRPr sz="1050"/>
            </a:lvl7pPr>
            <a:lvl8pPr>
              <a:spcBef>
                <a:spcPts val="450"/>
              </a:spcBef>
              <a:defRPr sz="1050"/>
            </a:lvl8pPr>
            <a:lvl9pPr>
              <a:spcBef>
                <a:spcPts val="450"/>
              </a:spcBef>
              <a:defRPr sz="1050"/>
            </a:lvl9pPr>
          </a:lstStyle>
          <a:p>
            <a:pPr lvl="0"/>
            <a:r>
              <a:rPr lang="en-US" dirty="0"/>
              <a:t>Click to add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063603-5807-4630-8EB7-C1EBC7302D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029198" y="1435608"/>
            <a:ext cx="3660346" cy="4503231"/>
          </a:xfrm>
        </p:spPr>
        <p:txBody>
          <a:bodyPr/>
          <a:lstStyle>
            <a:lvl1pPr>
              <a:spcBef>
                <a:spcPts val="450"/>
              </a:spcBef>
              <a:defRPr sz="1050"/>
            </a:lvl1pPr>
            <a:lvl2pPr>
              <a:spcBef>
                <a:spcPts val="450"/>
              </a:spcBef>
              <a:defRPr sz="1050"/>
            </a:lvl2pPr>
            <a:lvl3pPr>
              <a:spcBef>
                <a:spcPts val="450"/>
              </a:spcBef>
              <a:defRPr sz="1050"/>
            </a:lvl3pPr>
            <a:lvl4pPr>
              <a:spcBef>
                <a:spcPts val="450"/>
              </a:spcBef>
              <a:defRPr sz="1050"/>
            </a:lvl4pPr>
            <a:lvl5pPr>
              <a:spcBef>
                <a:spcPts val="450"/>
              </a:spcBef>
              <a:defRPr sz="1050"/>
            </a:lvl5pPr>
            <a:lvl6pPr>
              <a:spcBef>
                <a:spcPts val="450"/>
              </a:spcBef>
              <a:defRPr sz="1050"/>
            </a:lvl6pPr>
            <a:lvl7pPr>
              <a:spcBef>
                <a:spcPts val="450"/>
              </a:spcBef>
              <a:defRPr sz="1050"/>
            </a:lvl7pPr>
            <a:lvl8pPr>
              <a:spcBef>
                <a:spcPts val="450"/>
              </a:spcBef>
              <a:defRPr sz="1050"/>
            </a:lvl8pPr>
            <a:lvl9pPr>
              <a:spcBef>
                <a:spcPts val="450"/>
              </a:spcBef>
              <a:defRPr sz="1050"/>
            </a:lvl9pPr>
          </a:lstStyle>
          <a:p>
            <a:pPr lvl="0"/>
            <a:r>
              <a:rPr lang="en-US" dirty="0"/>
              <a:t>Add body copy or click icon for other content options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7A0617E-AFAF-40B6-B550-998A131A4A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581A51D-754E-4DC9-A72B-EA2C6742F5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49932" y="6160981"/>
            <a:ext cx="559231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4190"/>
            <a:ext cx="8232341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  <a:endParaRPr lang="en-CA" dirty="0"/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00AC8BC0-4B7F-45B2-9F9D-C2C3E01E876C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6896-6C98-4CA5-8352-966F1C5B8B94}" type="datetime4">
              <a:rPr lang="en-CA" smtClean="0"/>
              <a:t>October 12,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3B442-1249-4FC3-83EE-3BA61C9623C1}" type="datetime4">
              <a:rPr lang="en-CA" smtClean="0"/>
              <a:t>October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7EA54E-BCFE-43A2-AFE1-A2D906A62F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328737" y="2171700"/>
            <a:ext cx="648652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756465-51AF-4501-A860-8E2B22B9F4EA}"/>
              </a:ext>
            </a:extLst>
          </p:cNvPr>
          <p:cNvGrpSpPr/>
          <p:nvPr userDrawn="1"/>
        </p:nvGrpSpPr>
        <p:grpSpPr>
          <a:xfrm>
            <a:off x="4101981" y="3771192"/>
            <a:ext cx="2623559" cy="1939004"/>
            <a:chOff x="4101981" y="3771192"/>
            <a:chExt cx="2623559" cy="19390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A57772-0B7C-486B-8BFA-25D1584E8D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488840" y="3771192"/>
              <a:ext cx="1236700" cy="9236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7400AC-56D9-46DA-BD8E-9A17D6AFB2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26553" y="4109635"/>
              <a:ext cx="1236700" cy="9236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703738-59E4-49CC-93DF-134A790C3E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564267" y="4448078"/>
              <a:ext cx="1236700" cy="9236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FBEE22-FDEC-4205-9C76-070A019496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4101981" y="4786519"/>
              <a:ext cx="1236700" cy="9236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465746" y="1584823"/>
            <a:ext cx="8229600" cy="36317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Manulife JH Sans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recommendations: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slides are included to help you get started. You can edit these sample slides or insert new slides,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however it is recommended you maintain a consistent title and finishing slide.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the key template features: Ensure consistency in locations and space around the logo, leverage the embedded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palette and fonts, and use the icons and images that have been provided for you.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sending to an external party or for viewing on a mobile device, create a pdf of your final PowerPoint file to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your document.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questions or concerns,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email us at brand@manulife.com.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448653" y="950979"/>
            <a:ext cx="8229600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Getting Started – Official Manulife Template</a:t>
            </a:r>
            <a:endParaRPr lang="en-CA" sz="1600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1A4BEF5-9A05-4D20-83E5-233E87403DC0}" type="datetime4">
              <a:rPr lang="en-CA" smtClean="0"/>
              <a:t>October 12,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3B09A-151F-464A-973F-FF30F816F5E8}"/>
              </a:ext>
            </a:extLst>
          </p:cNvPr>
          <p:cNvSpPr/>
          <p:nvPr userDrawn="1"/>
        </p:nvSpPr>
        <p:spPr>
          <a:xfrm>
            <a:off x="457200" y="359681"/>
            <a:ext cx="2630528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4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6015" y="1583778"/>
            <a:ext cx="393218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200" b="1" dirty="0"/>
              <a:t>To insert a new slide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the bottom of </a:t>
            </a:r>
            <a:b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New Slide button </a:t>
            </a:r>
            <a:b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Home tab.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layout </a:t>
            </a:r>
            <a:b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gallery.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using </a:t>
            </a:r>
            <a:r>
              <a:rPr lang="en-US" sz="1200" dirty="0"/>
              <a:t>the default </a:t>
            </a:r>
            <a:br>
              <a:rPr lang="en-US" sz="1200" dirty="0"/>
            </a:br>
            <a:r>
              <a:rPr lang="en-US" sz="1200" dirty="0"/>
              <a:t>boxes provided.</a:t>
            </a:r>
          </a:p>
          <a:p>
            <a:pPr>
              <a:spcBef>
                <a:spcPts val="1200"/>
              </a:spcBef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/>
              <a:t>To change the layout of an existing slide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lang="en-US" sz="1200" dirty="0"/>
              <a:t>Go 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slide you want to change.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Layout on the Home tab.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new layout from the gallery.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</a:t>
            </a:r>
            <a:r>
              <a:rPr lang="en-US" sz="1200" dirty="0"/>
              <a:t>using the default boxes provided.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44059-7B0D-4E26-82A1-5F8D5FBAB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9028" y="1663851"/>
            <a:ext cx="2040272" cy="123816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0133" y="950979"/>
            <a:ext cx="3838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 Insert or Change a Slide</a:t>
            </a:r>
            <a:endParaRPr lang="en-CA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C0D-E009-46A8-9602-4C9F4E3543F3}" type="datetime4">
              <a:rPr lang="en-CA" smtClean="0"/>
              <a:t>October 12,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032065"/>
            <a:ext cx="0" cy="454833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4814698" y="1622652"/>
            <a:ext cx="2181449" cy="4023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A proprietary font, directly uploaded to all computers. </a:t>
            </a:r>
          </a:p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This is the only font allowed. Do not use any other fonts located in the font menu, such as Arial, Calibri, Times New Roman, etc.</a:t>
            </a:r>
          </a:p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The font is embedded into this PowerPoint template.</a:t>
            </a:r>
          </a:p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If an external company is using the template, it will default to the Manulife JH font. Ensure the font is </a:t>
            </a:r>
            <a:br>
              <a:rPr lang="en-US" sz="1200" dirty="0"/>
            </a:br>
            <a:r>
              <a:rPr lang="en-US" sz="1200" dirty="0"/>
              <a:t>never substituted.</a:t>
            </a:r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4814699" y="1032065"/>
            <a:ext cx="4104093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Manulife JH Font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A1D15-EF86-4CAE-A3BD-32E11706DA3A}"/>
              </a:ext>
            </a:extLst>
          </p:cNvPr>
          <p:cNvGrpSpPr/>
          <p:nvPr userDrawn="1"/>
        </p:nvGrpSpPr>
        <p:grpSpPr>
          <a:xfrm>
            <a:off x="7110100" y="1663536"/>
            <a:ext cx="1579440" cy="3058066"/>
            <a:chOff x="3804036" y="2092613"/>
            <a:chExt cx="1791204" cy="3468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BB3FB-E946-42A9-8A92-61A748FE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036" y="2092613"/>
              <a:ext cx="1791204" cy="34680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97EBF-7A1A-4DBB-A693-DC068E5058F4}"/>
                </a:ext>
              </a:extLst>
            </p:cNvPr>
            <p:cNvSpPr/>
            <p:nvPr/>
          </p:nvSpPr>
          <p:spPr>
            <a:xfrm>
              <a:off x="3837526" y="4779154"/>
              <a:ext cx="1628489" cy="644376"/>
            </a:xfrm>
            <a:prstGeom prst="rect">
              <a:avLst/>
            </a:prstGeom>
            <a:noFill/>
            <a:ln w="28575" cap="flat">
              <a:solidFill>
                <a:schemeClr val="accent3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412667" hangingPunct="0"/>
              <a:endParaRPr lang="en-US" sz="1600">
                <a:solidFill>
                  <a:srgbClr val="FFFFFF"/>
                </a:solidFill>
                <a:sym typeface="Manulife JH San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1E9D4-A6AF-48D7-9C3C-727EFD048C59}"/>
              </a:ext>
            </a:extLst>
          </p:cNvPr>
          <p:cNvSpPr/>
          <p:nvPr userDrawn="1"/>
        </p:nvSpPr>
        <p:spPr>
          <a:xfrm>
            <a:off x="457200" y="359681"/>
            <a:ext cx="2630528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032065"/>
            <a:ext cx="0" cy="446037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9D3C-3137-4F15-BA72-B988755605E7}" type="datetime4">
              <a:rPr lang="en-CA" smtClean="0"/>
              <a:t>October 12,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0C1F430-FF2A-4D43-A079-6138771B60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5719032"/>
              </p:ext>
            </p:extLst>
          </p:nvPr>
        </p:nvGraphicFramePr>
        <p:xfrm>
          <a:off x="464892" y="1547447"/>
          <a:ext cx="3882690" cy="394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538">
                  <a:extLst>
                    <a:ext uri="{9D8B030D-6E8A-4147-A177-3AD203B41FA5}">
                      <a16:colId xmlns:a16="http://schemas.microsoft.com/office/drawing/2014/main" val="1797523732"/>
                    </a:ext>
                  </a:extLst>
                </a:gridCol>
                <a:gridCol w="776538">
                  <a:extLst>
                    <a:ext uri="{9D8B030D-6E8A-4147-A177-3AD203B41FA5}">
                      <a16:colId xmlns:a16="http://schemas.microsoft.com/office/drawing/2014/main" val="2173720451"/>
                    </a:ext>
                  </a:extLst>
                </a:gridCol>
                <a:gridCol w="776538">
                  <a:extLst>
                    <a:ext uri="{9D8B030D-6E8A-4147-A177-3AD203B41FA5}">
                      <a16:colId xmlns:a16="http://schemas.microsoft.com/office/drawing/2014/main" val="1029007346"/>
                    </a:ext>
                  </a:extLst>
                </a:gridCol>
                <a:gridCol w="776538">
                  <a:extLst>
                    <a:ext uri="{9D8B030D-6E8A-4147-A177-3AD203B41FA5}">
                      <a16:colId xmlns:a16="http://schemas.microsoft.com/office/drawing/2014/main" val="713328310"/>
                    </a:ext>
                  </a:extLst>
                </a:gridCol>
                <a:gridCol w="776538">
                  <a:extLst>
                    <a:ext uri="{9D8B030D-6E8A-4147-A177-3AD203B41FA5}">
                      <a16:colId xmlns:a16="http://schemas.microsoft.com/office/drawing/2014/main" val="2205100299"/>
                    </a:ext>
                  </a:extLst>
                </a:gridCol>
              </a:tblGrid>
              <a:tr h="4259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/>
                        <a:t>Primary </a:t>
                      </a:r>
                      <a:r>
                        <a:rPr lang="en-US" sz="1000" b="1" dirty="0" err="1"/>
                        <a:t>colours</a:t>
                      </a:r>
                      <a:r>
                        <a:rPr lang="en-US" sz="1000" b="1" dirty="0"/>
                        <a:t> – </a:t>
                      </a:r>
                      <a:br>
                        <a:rPr lang="en-US" sz="1000" b="1" dirty="0"/>
                      </a:br>
                      <a:r>
                        <a:rPr lang="en-US" sz="1000" b="1" dirty="0"/>
                        <a:t>RGB values</a:t>
                      </a:r>
                      <a:endParaRPr lang="en-CA" sz="1000" b="1" dirty="0"/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49648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0  167  88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Blue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0  0  193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217441"/>
                  </a:ext>
                </a:extLst>
              </a:tr>
              <a:tr h="48657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Dark 2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4  97  56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Dark 2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0  0  130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8347594"/>
                  </a:ext>
                </a:extLst>
              </a:tr>
              <a:tr h="491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Light 3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172  229  196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5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Light 4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193  216  247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8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L="68598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122771"/>
                  </a:ext>
                </a:extLst>
              </a:tr>
              <a:tr h="58010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Secondary </a:t>
                      </a:r>
                      <a:r>
                        <a:rPr kumimoji="0" 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colours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b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RGB values</a:t>
                      </a:r>
                      <a:endParaRPr kumimoji="0" lang="en-C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564763"/>
                  </a:ext>
                </a:extLst>
              </a:tr>
              <a:tr h="491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Coral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255  119  105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Violet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54  21  88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244  150  0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Turquoise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6  199  186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7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Dark Navy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40  43  62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42461"/>
                  </a:ext>
                </a:extLst>
              </a:tr>
              <a:tr h="491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Dark 3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193  74  54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4A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Light 1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83  53  115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3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Dark 2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206  118  18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76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Dark 1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5  178  167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Light 4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142  144  162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12420"/>
                  </a:ext>
                </a:extLst>
              </a:tr>
              <a:tr h="491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246  204  199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190  180  211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4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248  211  138</a:t>
                      </a:r>
                      <a:endParaRPr lang="en-CA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3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157  243  237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3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Light Grey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237  237  237</a:t>
                      </a:r>
                      <a:endParaRPr lang="en-CA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98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6321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2254879" y="1626952"/>
            <a:ext cx="2160229" cy="2175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Primary </a:t>
            </a:r>
            <a:r>
              <a:rPr lang="en-US" sz="1200" dirty="0" err="1"/>
              <a:t>colours</a:t>
            </a:r>
            <a:r>
              <a:rPr lang="en-US" sz="1200" dirty="0"/>
              <a:t> Green </a:t>
            </a:r>
            <a:br>
              <a:rPr lang="en-US" sz="1200" dirty="0"/>
            </a:br>
            <a:r>
              <a:rPr lang="en-US" sz="1200" dirty="0"/>
              <a:t>and Blue may be used interchangeably across </a:t>
            </a:r>
            <a:br>
              <a:rPr lang="en-US" sz="1200" dirty="0"/>
            </a:br>
            <a:r>
              <a:rPr lang="en-US" sz="1200" dirty="0"/>
              <a:t>the organization.</a:t>
            </a:r>
          </a:p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Text colour: use black </a:t>
            </a:r>
            <a:br>
              <a:rPr lang="en-US" sz="1200" dirty="0"/>
            </a:br>
            <a:r>
              <a:rPr lang="en-US" sz="1200" dirty="0"/>
              <a:t>or white reverse text.</a:t>
            </a:r>
          </a:p>
          <a:p>
            <a:pPr marL="171450" indent="-171450">
              <a:spcBef>
                <a:spcPts val="1200"/>
              </a:spcBef>
              <a:buSzPct val="100000"/>
            </a:pPr>
            <a:r>
              <a:rPr lang="en-US" sz="1200" dirty="0"/>
              <a:t>Charts and graphics only: use any of the primary or secondary </a:t>
            </a:r>
            <a:r>
              <a:rPr lang="en-US" sz="1200" dirty="0" err="1"/>
              <a:t>colours</a:t>
            </a:r>
            <a:r>
              <a:rPr lang="en-US" sz="1200" dirty="0"/>
              <a:t> provided.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F1EF2E9-1005-4071-B482-10D7F95E3EF3}"/>
              </a:ext>
            </a:extLst>
          </p:cNvPr>
          <p:cNvSpPr txBox="1">
            <a:spLocks/>
          </p:cNvSpPr>
          <p:nvPr userDrawn="1"/>
        </p:nvSpPr>
        <p:spPr>
          <a:xfrm>
            <a:off x="4796419" y="1627660"/>
            <a:ext cx="3893123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r>
              <a:rPr lang="en-US" sz="1200" b="1" dirty="0"/>
              <a:t>Embedded </a:t>
            </a:r>
            <a:r>
              <a:rPr lang="en-US" sz="1200" b="1" dirty="0" err="1"/>
              <a:t>Colour</a:t>
            </a:r>
            <a:r>
              <a:rPr lang="en-US" sz="1200" b="1" dirty="0"/>
              <a:t> Palette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Branded </a:t>
            </a:r>
            <a:r>
              <a:rPr kumimoji="0" lang="en-US" sz="12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embedded in the template </a:t>
            </a:r>
            <a:b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your immediate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/>
              <a:t>Images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your own copyright free photos</a:t>
            </a:r>
            <a:b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customize your content slides.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0D3AA4-B00B-43B3-BFD7-B34EF21C51E4}"/>
              </a:ext>
            </a:extLst>
          </p:cNvPr>
          <p:cNvSpPr/>
          <p:nvPr userDrawn="1"/>
        </p:nvSpPr>
        <p:spPr>
          <a:xfrm>
            <a:off x="448653" y="950979"/>
            <a:ext cx="3882681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b="1" dirty="0" err="1"/>
              <a:t>Colours</a:t>
            </a:r>
            <a:r>
              <a:rPr lang="en-US" sz="2000" b="1" dirty="0"/>
              <a:t> &amp; Images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128EE8-6C03-4D3F-B232-FC3900DBD3A9}"/>
              </a:ext>
            </a:extLst>
          </p:cNvPr>
          <p:cNvGrpSpPr/>
          <p:nvPr userDrawn="1"/>
        </p:nvGrpSpPr>
        <p:grpSpPr>
          <a:xfrm>
            <a:off x="4989750" y="2520055"/>
            <a:ext cx="1626433" cy="1817208"/>
            <a:chOff x="6808033" y="2485869"/>
            <a:chExt cx="1626433" cy="18172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355BE1-57D0-44E9-BF18-D00A8F2FE1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796" t="1136" r="1057"/>
            <a:stretch/>
          </p:blipFill>
          <p:spPr>
            <a:xfrm>
              <a:off x="6808033" y="2485869"/>
              <a:ext cx="1626433" cy="181720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F0F9CC-F7B1-4C1B-8C66-66922A70F14F}"/>
                </a:ext>
              </a:extLst>
            </p:cNvPr>
            <p:cNvSpPr/>
            <p:nvPr userDrawn="1"/>
          </p:nvSpPr>
          <p:spPr>
            <a:xfrm>
              <a:off x="6808033" y="2485869"/>
              <a:ext cx="1626433" cy="39406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l"/>
              <a:endParaRPr lang="en-CA" dirty="0" err="1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1BB55-9B56-4BC8-AB26-6E5DBAFE54DB}"/>
              </a:ext>
            </a:extLst>
          </p:cNvPr>
          <p:cNvSpPr/>
          <p:nvPr userDrawn="1"/>
        </p:nvSpPr>
        <p:spPr>
          <a:xfrm>
            <a:off x="457200" y="359681"/>
            <a:ext cx="2630528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080" y="6170282"/>
            <a:ext cx="568289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6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2340814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848" y="463845"/>
            <a:ext cx="181947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1AC771-EDD0-43F8-931F-3FCB47B61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82803" y="6129602"/>
            <a:ext cx="1288906" cy="66604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179D1D86-33C3-453A-96CB-3C29F6E58A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12" y="6343153"/>
            <a:ext cx="627383" cy="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080" y="6170282"/>
            <a:ext cx="568289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6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6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2340814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848" y="463845"/>
            <a:ext cx="181947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1AC771-EDD0-43F8-931F-3FCB47B61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82803" y="6129602"/>
            <a:ext cx="1288906" cy="66604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179D1D86-33C3-453A-96CB-3C29F6E58A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12" y="6343153"/>
            <a:ext cx="627383" cy="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3491CA-2FF7-4DCE-8DC2-825CB6681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81" r="11840"/>
          <a:stretch/>
        </p:blipFill>
        <p:spPr>
          <a:xfrm rot="10800000">
            <a:off x="6039003" y="-7"/>
            <a:ext cx="3104997" cy="685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54780"/>
            <a:ext cx="5994874" cy="3036177"/>
          </a:xfrm>
        </p:spPr>
        <p:txBody>
          <a:bodyPr anchor="b">
            <a:normAutofit/>
          </a:bodyPr>
          <a:lstStyle>
            <a:lvl1pPr>
              <a:lnSpc>
                <a:spcPct val="95000"/>
              </a:lnSpc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T</a:t>
            </a:r>
            <a:r>
              <a:rPr lang="en-US" dirty="0"/>
              <a:t>itle of</a:t>
            </a:r>
            <a:r>
              <a:rPr dirty="0"/>
              <a:t> </a:t>
            </a:r>
            <a:br>
              <a:rPr lang="en-US" dirty="0"/>
            </a:br>
            <a:r>
              <a:rPr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789255"/>
            <a:ext cx="5994874" cy="40758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</a:defRPr>
            </a:lvl1pPr>
            <a:lvl2pPr marL="0" indent="0" algn="r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 algn="r">
              <a:buNone/>
              <a:defRPr sz="1200">
                <a:solidFill>
                  <a:schemeClr val="tx1"/>
                </a:solidFill>
              </a:defRPr>
            </a:lvl3pPr>
            <a:lvl4pPr marL="1371600" indent="0" algn="r">
              <a:buNone/>
              <a:defRPr sz="1200">
                <a:solidFill>
                  <a:schemeClr val="tx1"/>
                </a:solidFill>
              </a:defRPr>
            </a:lvl4pPr>
            <a:lvl5pPr marL="1828800" indent="0" algn="r">
              <a:buNone/>
              <a:defRPr sz="1200">
                <a:solidFill>
                  <a:schemeClr val="tx1"/>
                </a:solidFill>
              </a:defRPr>
            </a:lvl5pPr>
            <a:lvl6pPr marL="2286000" indent="0" algn="r">
              <a:buNone/>
              <a:defRPr sz="1200">
                <a:solidFill>
                  <a:schemeClr val="tx1"/>
                </a:solidFill>
              </a:defRPr>
            </a:lvl6pPr>
            <a:lvl7pPr marL="2743200" indent="0" algn="r">
              <a:buNone/>
              <a:defRPr sz="1200">
                <a:solidFill>
                  <a:schemeClr val="tx1"/>
                </a:solidFill>
              </a:defRPr>
            </a:lvl7pPr>
            <a:lvl8pPr marL="3200400" indent="0" algn="r">
              <a:buNone/>
              <a:defRPr sz="1200">
                <a:solidFill>
                  <a:schemeClr val="tx1"/>
                </a:solidFill>
              </a:defRPr>
            </a:lvl8pPr>
            <a:lvl9pPr marL="3657600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dirty="0"/>
              <a:t>Presenter Full Name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 bwMode="black">
          <a:xfrm>
            <a:off x="457200" y="5459994"/>
            <a:ext cx="5994874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E08E108-527B-4B52-98A7-35210C16A695}" type="datetime4">
              <a:rPr lang="en-CA" smtClean="0"/>
              <a:t>October 12, 2020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41799" y="7010401"/>
            <a:ext cx="8462696" cy="45719"/>
          </a:xfrm>
        </p:spPr>
        <p:txBody>
          <a:bodyPr/>
          <a:lstStyle/>
          <a:p>
            <a:endParaRPr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 bwMode="white">
          <a:xfrm>
            <a:off x="8807965" y="7010398"/>
            <a:ext cx="336035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051F6-97A8-498B-82C1-AD3B80219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3773691"/>
            <a:ext cx="5994875" cy="74982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14984" indent="0">
              <a:buNone/>
              <a:defRPr>
                <a:solidFill>
                  <a:schemeClr val="bg1"/>
                </a:solidFill>
              </a:defRPr>
            </a:lvl4pPr>
            <a:lvl5pPr marL="138074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9541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4190"/>
            <a:ext cx="8232341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  <a:endParaRPr lang="en-CA" dirty="0"/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A2E7EEF7-2239-440B-8A6E-F3B93774E491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9F8E0-BCC7-4049-9B66-CBD41765F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3990" y="6160981"/>
            <a:ext cx="633825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7C25E0-5C72-4BF6-BE5E-DE72BD8BC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16227" y="0"/>
            <a:ext cx="20277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932F7-6B32-4C34-AD3E-BF597CA11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72438"/>
            <a:ext cx="6703418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slide title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783F-45F3-432B-A08E-B518716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9580-1DE4-4AED-B4F0-F01E2D77314B}" type="datetime4">
              <a:rPr lang="en-CA" smtClean="0"/>
              <a:t>October 12,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D97-4B30-4713-8D26-04AAD8A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261F-A43F-4893-A9BE-991C000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3977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5B93E3-EEA6-456D-B67D-D16BEF5255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34190"/>
            <a:ext cx="3178345" cy="458484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598613" indent="-228600"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9279" indent="-171496">
              <a:buFont typeface="Arial" panose="020B0604020202020204" pitchFamily="34" charset="0"/>
              <a:buChar char="•"/>
              <a:defRPr sz="1050"/>
            </a:lvl6pPr>
            <a:lvl7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lvl="0"/>
            <a:r>
              <a:rPr lang="en-US" dirty="0"/>
              <a:t>Section headline or item 1</a:t>
            </a:r>
          </a:p>
          <a:p>
            <a:pPr lvl="1"/>
            <a:r>
              <a:rPr lang="en-US" dirty="0"/>
              <a:t>Item 2</a:t>
            </a:r>
          </a:p>
          <a:p>
            <a:pPr lvl="2"/>
            <a:r>
              <a:rPr lang="en-US" dirty="0"/>
              <a:t>Item 3</a:t>
            </a:r>
          </a:p>
          <a:p>
            <a:pPr lvl="3"/>
            <a:r>
              <a:rPr lang="en-US" dirty="0"/>
              <a:t>Item 4</a:t>
            </a:r>
          </a:p>
          <a:p>
            <a:pPr marL="1598613" lvl="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5</a:t>
            </a:r>
          </a:p>
          <a:p>
            <a:pPr marL="1598613" lvl="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6</a:t>
            </a:r>
          </a:p>
          <a:p>
            <a:pPr lvl="6"/>
            <a:r>
              <a:rPr lang="en-US" dirty="0"/>
              <a:t>Item 7</a:t>
            </a:r>
          </a:p>
          <a:p>
            <a:pPr lvl="7"/>
            <a:r>
              <a:rPr lang="en-US" dirty="0"/>
              <a:t>Item 8</a:t>
            </a:r>
          </a:p>
          <a:p>
            <a:pPr lvl="8"/>
            <a:r>
              <a:rPr lang="en-US" dirty="0"/>
              <a:t>Item 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507130D-B493-4337-BB0F-5DB874909A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2276" y="1434189"/>
            <a:ext cx="3178344" cy="4594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598613" indent="-228600"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99279" indent="-171496">
              <a:buFont typeface="Arial" panose="020B0604020202020204" pitchFamily="34" charset="0"/>
              <a:buChar char="•"/>
              <a:defRPr sz="1050"/>
            </a:lvl6pPr>
            <a:lvl7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lvl="0"/>
            <a:r>
              <a:rPr lang="en-US" dirty="0"/>
              <a:t>Section headline or item 1</a:t>
            </a:r>
          </a:p>
          <a:p>
            <a:pPr lvl="1"/>
            <a:r>
              <a:rPr lang="en-US" dirty="0"/>
              <a:t>Item 2</a:t>
            </a:r>
          </a:p>
          <a:p>
            <a:pPr lvl="2"/>
            <a:r>
              <a:rPr lang="en-US" dirty="0"/>
              <a:t>Item 3</a:t>
            </a:r>
          </a:p>
          <a:p>
            <a:pPr lvl="3"/>
            <a:r>
              <a:rPr lang="en-US" dirty="0"/>
              <a:t>Item 4</a:t>
            </a:r>
          </a:p>
          <a:p>
            <a:pPr marL="1598613" lvl="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5</a:t>
            </a:r>
          </a:p>
          <a:p>
            <a:pPr marL="1598613" lvl="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6</a:t>
            </a:r>
          </a:p>
          <a:p>
            <a:pPr lvl="6"/>
            <a:r>
              <a:rPr lang="en-US" dirty="0"/>
              <a:t>Item 7</a:t>
            </a:r>
          </a:p>
          <a:p>
            <a:pPr lvl="7"/>
            <a:r>
              <a:rPr lang="en-US" dirty="0"/>
              <a:t>Item 8</a:t>
            </a:r>
          </a:p>
          <a:p>
            <a:pPr lvl="8"/>
            <a:r>
              <a:rPr lang="en-US" dirty="0"/>
              <a:t>Item 9</a:t>
            </a:r>
          </a:p>
        </p:txBody>
      </p:sp>
    </p:spTree>
    <p:extLst>
      <p:ext uri="{BB962C8B-B14F-4D97-AF65-F5344CB8AC3E}">
        <p14:creationId xmlns:p14="http://schemas.microsoft.com/office/powerpoint/2010/main" val="17209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63674"/>
            <a:ext cx="8232341" cy="455535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516914B5-AEA6-47C1-80F7-C7FD18A22EA2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3990" y="6160981"/>
            <a:ext cx="633825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</a:t>
            </a:r>
            <a:r>
              <a:rPr lang="en-US" dirty="0"/>
              <a:t> </a:t>
            </a:r>
            <a:r>
              <a:rPr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829560"/>
            <a:ext cx="8232342" cy="418947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65" y="7010398"/>
            <a:ext cx="336035" cy="45720"/>
          </a:xfrm>
        </p:spPr>
        <p:txBody>
          <a:bodyPr/>
          <a:lstStyle/>
          <a:p>
            <a:fld id="{977C927B-EA5B-4D38-B63B-A75272FB7D5F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72" y="6399283"/>
            <a:ext cx="212470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3990" y="6160981"/>
            <a:ext cx="633825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F0699-528E-4D23-AAD0-9014222C8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435608"/>
            <a:ext cx="8232342" cy="23124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72438"/>
            <a:ext cx="8232341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2042740"/>
            <a:ext cx="8232342" cy="44693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dirty="0"/>
              <a:t>Subtitle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659527"/>
            <a:ext cx="8232342" cy="322869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6EC-54C3-4C8D-8FE0-8AEBBA9ABC1B}" type="datetime4">
              <a:rPr lang="en-CA" smtClean="0"/>
              <a:t>October 12,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F51E73-F575-4AF1-A9C3-6773B5E3B8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35609"/>
            <a:ext cx="8232343" cy="44498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623888" indent="-285750">
              <a:buFont typeface="Manulife JH Sans" panose="020B0604020202020204" pitchFamily="34" charset="0"/>
              <a:buChar char="•"/>
              <a:defRPr sz="1400"/>
            </a:lvl2pPr>
            <a:lvl3pPr marL="971550" indent="-285750">
              <a:buFont typeface="Manulife JH Sans" panose="020B0604020202020204" pitchFamily="34" charset="0"/>
              <a:buChar char="•"/>
              <a:defRPr sz="1400"/>
            </a:lvl3pPr>
            <a:lvl4pPr marL="1301750" indent="-285750">
              <a:buFont typeface="Manulife JH Sans" panose="020B0604020202020204" pitchFamily="34" charset="0"/>
              <a:buChar char="•"/>
              <a:defRPr sz="1400"/>
            </a:lvl4pPr>
            <a:lvl5pPr marL="1665287" indent="-285750">
              <a:buFont typeface="Manulife JH Sans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Commentary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D19C7E4-B96E-41AD-BB65-D258494D3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03990" y="6160981"/>
            <a:ext cx="6338258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145137"/>
            <a:ext cx="8229600" cy="4042164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D86A9-B95A-42FA-8B03-2725FDB90EC5}" type="datetime4">
              <a:rPr lang="en-CA" smtClean="0"/>
              <a:t>October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9714F1-9196-41BD-A627-FD5E3DEA1A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6F68698-C8AE-4BC8-857B-A573683184AB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 bwMode="black">
          <a:xfrm>
            <a:off x="280746" y="6197030"/>
            <a:ext cx="1449097" cy="5617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2438"/>
            <a:ext cx="8232341" cy="7921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dirty="0"/>
              <a:t>Slide</a:t>
            </a:r>
            <a:r>
              <a:rPr lang="en-US" dirty="0"/>
              <a:t> </a:t>
            </a:r>
            <a:r>
              <a:rPr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4190"/>
            <a:ext cx="8232341" cy="4584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  <a:p>
            <a:pPr lvl="5"/>
            <a:r>
              <a:rPr lang="en-US" dirty="0"/>
              <a:t>Sixth </a:t>
            </a:r>
            <a:r>
              <a:rPr lang="en-CA" dirty="0"/>
              <a:t>level</a:t>
            </a:r>
          </a:p>
          <a:p>
            <a:pPr lvl="6"/>
            <a:r>
              <a:rPr lang="en-US" dirty="0"/>
              <a:t>Seventh </a:t>
            </a:r>
            <a:r>
              <a:rPr lang="en-CA" dirty="0"/>
              <a:t>level</a:t>
            </a:r>
          </a:p>
          <a:p>
            <a:pPr lvl="7"/>
            <a:r>
              <a:rPr lang="en-US" dirty="0"/>
              <a:t>Eighth </a:t>
            </a:r>
            <a:r>
              <a:rPr lang="en-CA" dirty="0"/>
              <a:t>level</a:t>
            </a:r>
          </a:p>
          <a:p>
            <a:pPr lvl="8"/>
            <a:r>
              <a:rPr lang="en-US" dirty="0"/>
              <a:t>Ninth </a:t>
            </a:r>
            <a:r>
              <a:rPr lang="en-CA" dirty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7965" y="7010399"/>
            <a:ext cx="336035" cy="457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">
                <a:solidFill>
                  <a:srgbClr val="E6E6E6"/>
                </a:solidFill>
              </a:defRPr>
            </a:lvl1pPr>
          </a:lstStyle>
          <a:p>
            <a:fld id="{B2679580-1DE4-4AED-B4F0-F01E2D77314B}" type="datetime4">
              <a:rPr lang="en-CA" smtClean="0"/>
              <a:t>October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799" y="7010401"/>
            <a:ext cx="846269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072" y="6399283"/>
            <a:ext cx="212470" cy="1756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84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83" r:id="rId3"/>
    <p:sldLayoutId id="2147483690" r:id="rId4"/>
    <p:sldLayoutId id="2147483700" r:id="rId5"/>
    <p:sldLayoutId id="2147483691" r:id="rId6"/>
    <p:sldLayoutId id="2147483695" r:id="rId7"/>
    <p:sldLayoutId id="2147483665" r:id="rId8"/>
    <p:sldLayoutId id="2147483696" r:id="rId9"/>
    <p:sldLayoutId id="2147483697" r:id="rId10"/>
    <p:sldLayoutId id="2147483701" r:id="rId11"/>
    <p:sldLayoutId id="2147483654" r:id="rId12"/>
    <p:sldLayoutId id="2147483698" r:id="rId13"/>
    <p:sldLayoutId id="2147483652" r:id="rId14"/>
    <p:sldLayoutId id="2147483653" r:id="rId15"/>
    <p:sldLayoutId id="2147483702" r:id="rId16"/>
    <p:sldLayoutId id="2147483703" r:id="rId17"/>
    <p:sldLayoutId id="2147483704" r:id="rId18"/>
    <p:sldLayoutId id="2147483705" r:id="rId19"/>
    <p:sldLayoutId id="2147483655" r:id="rId20"/>
    <p:sldLayoutId id="2147483668" r:id="rId21"/>
    <p:sldLayoutId id="2147483693" r:id="rId22"/>
    <p:sldLayoutId id="2147483694" r:id="rId23"/>
    <p:sldLayoutId id="2147483699" r:id="rId24"/>
    <p:sldLayoutId id="2147483706" r:id="rId25"/>
    <p:sldLayoutId id="2147483707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ts val="15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37744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728" indent="-237744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confluence.ap.manulife.com/download/attachments/7410250/Deployment%20Template%20-%20ADO%20EDL.docx?api=v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p.manulife.com/display/ADO/Tasks+Matri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p.manulife.com/display/ADO/Automated+Deployment+for+NiFi+Flows" TargetMode="External"/><Relationship Id="rId2" Type="http://schemas.openxmlformats.org/officeDocument/2006/relationships/hyperlink" Target="https://confluence.ap.manulife.com/pages/viewpage.action?pageId=74102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11" Type="http://schemas.openxmlformats.org/officeDocument/2006/relationships/image" Target="../media/image3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nfluence.ap.manulife.com/display/ADO/Code+Review+-+eTreasu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3" y="1524000"/>
            <a:ext cx="8236226" cy="2066957"/>
          </a:xfrm>
        </p:spPr>
        <p:txBody>
          <a:bodyPr>
            <a:noAutofit/>
          </a:bodyPr>
          <a:lstStyle/>
          <a:p>
            <a:r>
              <a:rPr lang="en-CA" sz="4400" dirty="0"/>
              <a:t>NiFi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896C9-90C4-41B2-B825-88529D1D4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Continuous Integration / Continuous Delivery (CI/CD)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1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4DD-8C6A-4905-8094-150A5782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eTreasury –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74A2F-4F40-4FCC-94B5-B496F096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AC376-B16B-42C1-B383-1B23C775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9" y="868521"/>
            <a:ext cx="7089341" cy="54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9DFC7-666B-4156-98D4-C99EE008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A702-E1EF-4372-9BC9-B3E528C5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239-3A02-4F6E-A393-876B0FC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Deployment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39844D-C54D-4993-8ED6-027232C6D9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9" y="1434190"/>
            <a:ext cx="4354169" cy="458484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200" dirty="0"/>
              <a:t>Existing Word file-based deployment template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ADO Deployment Template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MVP1: Automating 9 out of 14 steps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4.1. NiFi Registry – Source version details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4.2. NiFi flow location on VC2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4.3. DD location / ingestion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4.6. Production ready config files (ingestion/curation)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4.9. List of variables in NiFi flow to be set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4.11. Create / delete databases if needed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4.12. Scheduling details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4.13. Splunk setup details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4.14. Implementation steps</a:t>
            </a:r>
          </a:p>
          <a:p>
            <a:pPr marL="253746" lvl="1" indent="0">
              <a:spcBef>
                <a:spcPts val="0"/>
              </a:spcBef>
              <a:buNone/>
            </a:pPr>
            <a:endParaRPr lang="en-US" sz="1050" dirty="0"/>
          </a:p>
          <a:p>
            <a:pPr>
              <a:spcBef>
                <a:spcPts val="0"/>
              </a:spcBef>
            </a:pPr>
            <a:r>
              <a:rPr lang="en-US" sz="1200" dirty="0"/>
              <a:t>Remaining steps for later MVPs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4.4. Strategy file location &amp; deployment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4.5. Multi mapper file location &amp; deployment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4.7. Source connection details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4.8. Controller settings</a:t>
            </a:r>
          </a:p>
          <a:p>
            <a:pPr marL="253746" lvl="1" indent="0">
              <a:spcBef>
                <a:spcPts val="0"/>
              </a:spcBef>
              <a:buNone/>
            </a:pPr>
            <a:r>
              <a:rPr lang="en-US" sz="1050" dirty="0"/>
              <a:t>4.10. Script locations / password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22C41-F5AE-4105-BF6B-C0ABFD939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12" y="1434190"/>
            <a:ext cx="4587829" cy="54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F29-070F-41D4-86C5-BF61A4CB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Duties by Operations / Support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r" defTabSz="6858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333B34-C87C-402E-ABB0-13B7C9DEBBC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359215"/>
              </p:ext>
            </p:extLst>
          </p:nvPr>
        </p:nvGraphicFramePr>
        <p:xfrm>
          <a:off x="349847" y="1481586"/>
          <a:ext cx="8458119" cy="38004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81598">
                  <a:extLst>
                    <a:ext uri="{9D8B030D-6E8A-4147-A177-3AD203B41FA5}">
                      <a16:colId xmlns:a16="http://schemas.microsoft.com/office/drawing/2014/main" val="353311109"/>
                    </a:ext>
                  </a:extLst>
                </a:gridCol>
                <a:gridCol w="1177442">
                  <a:extLst>
                    <a:ext uri="{9D8B030D-6E8A-4147-A177-3AD203B41FA5}">
                      <a16:colId xmlns:a16="http://schemas.microsoft.com/office/drawing/2014/main" val="2833036529"/>
                    </a:ext>
                  </a:extLst>
                </a:gridCol>
                <a:gridCol w="1177442">
                  <a:extLst>
                    <a:ext uri="{9D8B030D-6E8A-4147-A177-3AD203B41FA5}">
                      <a16:colId xmlns:a16="http://schemas.microsoft.com/office/drawing/2014/main" val="2666041956"/>
                    </a:ext>
                  </a:extLst>
                </a:gridCol>
                <a:gridCol w="452048">
                  <a:extLst>
                    <a:ext uri="{9D8B030D-6E8A-4147-A177-3AD203B41FA5}">
                      <a16:colId xmlns:a16="http://schemas.microsoft.com/office/drawing/2014/main" val="1108427331"/>
                    </a:ext>
                  </a:extLst>
                </a:gridCol>
                <a:gridCol w="1039711">
                  <a:extLst>
                    <a:ext uri="{9D8B030D-6E8A-4147-A177-3AD203B41FA5}">
                      <a16:colId xmlns:a16="http://schemas.microsoft.com/office/drawing/2014/main" val="2474943345"/>
                    </a:ext>
                  </a:extLst>
                </a:gridCol>
                <a:gridCol w="1091288">
                  <a:extLst>
                    <a:ext uri="{9D8B030D-6E8A-4147-A177-3AD203B41FA5}">
                      <a16:colId xmlns:a16="http://schemas.microsoft.com/office/drawing/2014/main" val="3598491666"/>
                    </a:ext>
                  </a:extLst>
                </a:gridCol>
                <a:gridCol w="1038590">
                  <a:extLst>
                    <a:ext uri="{9D8B030D-6E8A-4147-A177-3AD203B41FA5}">
                      <a16:colId xmlns:a16="http://schemas.microsoft.com/office/drawing/2014/main" val="2312917115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Activities</a:t>
                      </a:r>
                      <a:endParaRPr lang="en-US" sz="800" baseline="30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ADO / Country Engineers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Engineering SME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ADO QA</a:t>
                      </a:r>
                      <a:endParaRPr 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ADO / Country Ops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Business Analysts </a:t>
                      </a:r>
                      <a:r>
                        <a:rPr lang="en-US" sz="800" baseline="30000" dirty="0"/>
                        <a:t>2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MBPS L1 Support Team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98822818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09289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NiFi development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15542337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Developer testing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11777788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Code review </a:t>
                      </a:r>
                      <a:r>
                        <a:rPr lang="en-US" sz="8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03961767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Code review checklist / automation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904620249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QA / Testing</a:t>
                      </a: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8741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 / Record count comparison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400239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automation / criteria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9917912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E2E testing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79185175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1209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Deployment automation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55599443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Preprod (SIT/UAT) deployment</a:t>
                      </a:r>
                      <a:endParaRPr lang="en-US" sz="800" baseline="30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300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18977834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Production deployment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93C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93C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baseline="300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 (CR)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79281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Post-Deployment</a:t>
                      </a: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8726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Production monitoring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5745992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800" dirty="0"/>
                        <a:t>Incident management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693C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693C"/>
                        </a:solidFill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547465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847" y="5414286"/>
            <a:ext cx="6435978" cy="242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8588" indent="-128588">
              <a:buFont typeface="+mj-lt"/>
              <a:buAutoNum type="arabicPeriod"/>
              <a:defRPr/>
            </a:pPr>
            <a:r>
              <a:rPr lang="en-US" sz="788" dirty="0">
                <a:sym typeface="Wingdings" panose="05000000000000000000" pitchFamily="2" charset="2"/>
              </a:rPr>
              <a:t>Code review must be done by a peer engineer other than the developer.</a:t>
            </a:r>
          </a:p>
          <a:p>
            <a:pPr marL="128588" indent="-128588">
              <a:buFont typeface="+mj-lt"/>
              <a:buAutoNum type="arabicPeriod"/>
              <a:defRPr/>
            </a:pPr>
            <a:r>
              <a:rPr lang="en-US" sz="788" dirty="0">
                <a:sym typeface="Wingdings" panose="05000000000000000000" pitchFamily="2" charset="2"/>
              </a:rPr>
              <a:t>Task Matrix: </a:t>
            </a:r>
            <a:r>
              <a:rPr lang="en-US" sz="788" dirty="0">
                <a:sym typeface="Wingdings" panose="05000000000000000000" pitchFamily="2" charset="2"/>
                <a:hlinkClick r:id="rId2"/>
              </a:rPr>
              <a:t>https://confluence.ap.manulife.com/display/ADO/Tasks+Matrix</a:t>
            </a:r>
            <a:r>
              <a:rPr lang="en-US" sz="788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68880" y="1608404"/>
            <a:ext cx="6197918" cy="208677"/>
          </a:xfrm>
          <a:prstGeom prst="rect">
            <a:avLst/>
          </a:prstGeom>
        </p:spPr>
        <p:txBody>
          <a:bodyPr vert="horz" lIns="51435" tIns="25718" rIns="51435" bIns="25718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CA" sz="1013" b="1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2287-0207-4405-AE93-B09F52F0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3477-8D3A-4012-9E20-C454D93D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NiFi code review checklist</a:t>
            </a:r>
            <a:r>
              <a:rPr lang="en-US" dirty="0"/>
              <a:t> 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dirty="0">
                <a:hlinkClick r:id="rId3"/>
              </a:rPr>
              <a:t>Automated deployment for NiFi flows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4B9A4-9012-4BC0-B6E6-9087270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B5855-9954-4F73-9CE3-EA49036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Manulife JH Sans Demibold" panose="020B0703040401060103" pitchFamily="34" charset="0"/>
              </a:rPr>
              <a:t>Objectives of CI/CD</a:t>
            </a:r>
            <a:endParaRPr lang="en-US" dirty="0">
              <a:latin typeface="Manulife JH Serif Italic" panose="020205030404010601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81B7-FC75-43E3-9841-C9D49840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108-527B-4B52-98A7-35210C16A695}" type="datetime4">
              <a:rPr lang="en-CA" noProof="0" smtClean="0"/>
              <a:t>October 13, 2020</a:t>
            </a:fld>
            <a:endParaRPr lang="en-CA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E9BCC-6923-4A8D-8A4D-D0856B67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2012" y="1666169"/>
            <a:ext cx="680355" cy="6803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4DCAE75-6111-4533-B148-4301D9931D29}"/>
              </a:ext>
            </a:extLst>
          </p:cNvPr>
          <p:cNvSpPr/>
          <p:nvPr/>
        </p:nvSpPr>
        <p:spPr>
          <a:xfrm>
            <a:off x="2377301" y="2408571"/>
            <a:ext cx="1636719" cy="5539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Increased productivity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504D2B-48E0-4BE4-80CC-3A1EF2B2AC05}"/>
              </a:ext>
            </a:extLst>
          </p:cNvPr>
          <p:cNvSpPr/>
          <p:nvPr/>
        </p:nvSpPr>
        <p:spPr>
          <a:xfrm>
            <a:off x="2377301" y="2709682"/>
            <a:ext cx="1636719" cy="20155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6"/>
                </a:solidFill>
              </a:rPr>
              <a:t>Easier and faster deployments</a:t>
            </a:r>
          </a:p>
          <a:p>
            <a:pPr algn="ctr"/>
            <a:endParaRPr lang="en-US" sz="1050" dirty="0">
              <a:solidFill>
                <a:schemeClr val="accent6"/>
              </a:solidFill>
            </a:endParaRPr>
          </a:p>
          <a:p>
            <a:pPr algn="ctr"/>
            <a:r>
              <a:rPr lang="en-US" sz="1050" dirty="0">
                <a:solidFill>
                  <a:schemeClr val="accent6"/>
                </a:solidFill>
              </a:rPr>
              <a:t>Standardized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5D64B-5275-4C99-B754-6633576F0197}"/>
              </a:ext>
            </a:extLst>
          </p:cNvPr>
          <p:cNvSpPr/>
          <p:nvPr/>
        </p:nvSpPr>
        <p:spPr>
          <a:xfrm>
            <a:off x="4087294" y="2409598"/>
            <a:ext cx="1636719" cy="7848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Solving problem in the right 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D517E-F83D-4F95-9269-7B85C965FCAD}"/>
              </a:ext>
            </a:extLst>
          </p:cNvPr>
          <p:cNvSpPr/>
          <p:nvPr/>
        </p:nvSpPr>
        <p:spPr>
          <a:xfrm>
            <a:off x="5797287" y="2409599"/>
            <a:ext cx="1636719" cy="5539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Simplify and consolidate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57A696-2C55-4634-9434-9014622AC0BC}"/>
              </a:ext>
            </a:extLst>
          </p:cNvPr>
          <p:cNvSpPr/>
          <p:nvPr/>
        </p:nvSpPr>
        <p:spPr>
          <a:xfrm>
            <a:off x="7507281" y="2409599"/>
            <a:ext cx="1636719" cy="3231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Code quality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B28FF7-1359-4179-8C2A-64D3F69A9287}"/>
              </a:ext>
            </a:extLst>
          </p:cNvPr>
          <p:cNvSpPr/>
          <p:nvPr/>
        </p:nvSpPr>
        <p:spPr>
          <a:xfrm>
            <a:off x="4087294" y="3194427"/>
            <a:ext cx="1636719" cy="15307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3"/>
                </a:solidFill>
              </a:rPr>
              <a:t>Reuse existing code to solve similar problems</a:t>
            </a:r>
          </a:p>
          <a:p>
            <a:pPr algn="ctr"/>
            <a:endParaRPr lang="en-US" sz="1050" dirty="0">
              <a:solidFill>
                <a:schemeClr val="accent3"/>
              </a:solidFill>
            </a:endParaRPr>
          </a:p>
          <a:p>
            <a:pPr algn="ctr"/>
            <a:r>
              <a:rPr lang="en-US" sz="1050" dirty="0">
                <a:solidFill>
                  <a:schemeClr val="accent3"/>
                </a:solidFill>
              </a:rPr>
              <a:t>Share solution with other developers</a:t>
            </a:r>
          </a:p>
          <a:p>
            <a:pPr algn="ctr"/>
            <a:endParaRPr lang="en-US" sz="1050" dirty="0">
              <a:solidFill>
                <a:schemeClr val="accent3"/>
              </a:solidFill>
            </a:endParaRPr>
          </a:p>
          <a:p>
            <a:pPr algn="ctr"/>
            <a:r>
              <a:rPr lang="en-US" sz="1050" dirty="0">
                <a:solidFill>
                  <a:schemeClr val="accent3"/>
                </a:solidFill>
              </a:rPr>
              <a:t>Coding standards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D9A077-1E40-4F04-8C0A-57E8DBC45346}"/>
              </a:ext>
            </a:extLst>
          </p:cNvPr>
          <p:cNvSpPr/>
          <p:nvPr/>
        </p:nvSpPr>
        <p:spPr>
          <a:xfrm>
            <a:off x="5793830" y="2963597"/>
            <a:ext cx="1636719" cy="17615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Fewer manual steps</a:t>
            </a:r>
          </a:p>
          <a:p>
            <a:pPr algn="ctr"/>
            <a:endParaRPr lang="en-US" sz="1050" dirty="0">
              <a:solidFill>
                <a:schemeClr val="accent5"/>
              </a:solidFill>
            </a:endParaRPr>
          </a:p>
          <a:p>
            <a:pPr algn="ctr"/>
            <a:r>
              <a:rPr lang="en-US" sz="1050" dirty="0">
                <a:solidFill>
                  <a:schemeClr val="accent5"/>
                </a:solidFill>
              </a:rPr>
              <a:t>Same deployment process in lower environments and Prod</a:t>
            </a:r>
          </a:p>
          <a:p>
            <a:pPr algn="ctr"/>
            <a:endParaRPr lang="en-US" sz="1050" dirty="0">
              <a:solidFill>
                <a:schemeClr val="accent5"/>
              </a:solidFill>
            </a:endParaRPr>
          </a:p>
          <a:p>
            <a:pPr algn="ctr"/>
            <a:r>
              <a:rPr lang="en-US" sz="1050" dirty="0">
                <a:solidFill>
                  <a:schemeClr val="accent5"/>
                </a:solidFill>
              </a:rPr>
              <a:t>Master code repository</a:t>
            </a:r>
          </a:p>
          <a:p>
            <a:pPr algn="ctr"/>
            <a:endParaRPr lang="en-US" sz="1050" dirty="0">
              <a:solidFill>
                <a:schemeClr val="accent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82A96B-CD64-4438-BE1F-DB72113CAF2F}"/>
              </a:ext>
            </a:extLst>
          </p:cNvPr>
          <p:cNvSpPr/>
          <p:nvPr/>
        </p:nvSpPr>
        <p:spPr>
          <a:xfrm>
            <a:off x="7507281" y="2732764"/>
            <a:ext cx="1636719" cy="19903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Fewer bugs &amp; hotfixes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Well-tested code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Getting everyone to care about quality</a:t>
            </a:r>
          </a:p>
        </p:txBody>
      </p:sp>
      <p:pic>
        <p:nvPicPr>
          <p:cNvPr id="16" name="Content Placeholder 6" descr="Bar graph with upward trend">
            <a:extLst>
              <a:ext uri="{FF2B5EF4-FFF2-40B4-BE49-F238E27FC236}">
                <a16:creationId xmlns:a16="http://schemas.microsoft.com/office/drawing/2014/main" id="{DD21227C-2947-4082-9B4D-C853F9DE3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9282" y="1659697"/>
            <a:ext cx="685800" cy="685800"/>
          </a:xfrm>
          <a:prstGeom prst="rect">
            <a:avLst/>
          </a:prstGeom>
        </p:spPr>
      </p:pic>
      <p:pic>
        <p:nvPicPr>
          <p:cNvPr id="17" name="Content Placeholder 9" descr="Recycle sign">
            <a:extLst>
              <a:ext uri="{FF2B5EF4-FFF2-40B4-BE49-F238E27FC236}">
                <a16:creationId xmlns:a16="http://schemas.microsoft.com/office/drawing/2014/main" id="{3FA0E649-AAE3-464A-BC84-03DF9BED5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5647" y="1666169"/>
            <a:ext cx="685800" cy="685800"/>
          </a:xfrm>
          <a:prstGeom prst="rect">
            <a:avLst/>
          </a:prstGeom>
        </p:spPr>
      </p:pic>
      <p:pic>
        <p:nvPicPr>
          <p:cNvPr id="18" name="Content Placeholder 12" descr="Checkmark">
            <a:extLst>
              <a:ext uri="{FF2B5EF4-FFF2-40B4-BE49-F238E27FC236}">
                <a16:creationId xmlns:a16="http://schemas.microsoft.com/office/drawing/2014/main" id="{15832269-5975-40BA-B4FC-BEC4FDF7C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2932" y="166616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4D4D18-3A32-496D-AA09-F952DA75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>
                <a:latin typeface="Manulife JH Sans Demibold" panose="020B0703040401060103" pitchFamily="34" charset="0"/>
              </a:rPr>
              <a:t>High-Level Steps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CFBBC29-78E8-4EA7-9F47-DC9D856AA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977987"/>
              </p:ext>
            </p:extLst>
          </p:nvPr>
        </p:nvGraphicFramePr>
        <p:xfrm>
          <a:off x="2698152" y="101601"/>
          <a:ext cx="6096000" cy="289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7CCE627-BE81-42FB-A9C6-7DA9E73912FD}"/>
              </a:ext>
            </a:extLst>
          </p:cNvPr>
          <p:cNvSpPr/>
          <p:nvPr/>
        </p:nvSpPr>
        <p:spPr>
          <a:xfrm rot="10800000">
            <a:off x="3042732" y="230098"/>
            <a:ext cx="4259215" cy="46749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l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DB49C-4C35-4C8B-96F7-CEF8996B1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967" y="3104763"/>
            <a:ext cx="1837590" cy="2083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B86E1-FA85-4752-834F-7905E92AB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967" y="5147967"/>
            <a:ext cx="1841151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88F00-F786-47EF-9135-8A37116AB442}"/>
              </a:ext>
            </a:extLst>
          </p:cNvPr>
          <p:cNvGrpSpPr/>
          <p:nvPr/>
        </p:nvGrpSpPr>
        <p:grpSpPr>
          <a:xfrm>
            <a:off x="3262602" y="3104763"/>
            <a:ext cx="3060700" cy="3741183"/>
            <a:chOff x="4434149" y="3116817"/>
            <a:chExt cx="3060700" cy="3741183"/>
          </a:xfrm>
        </p:grpSpPr>
        <p:pic>
          <p:nvPicPr>
            <p:cNvPr id="10" name="Content Placeholder 13">
              <a:extLst>
                <a:ext uri="{FF2B5EF4-FFF2-40B4-BE49-F238E27FC236}">
                  <a16:creationId xmlns:a16="http://schemas.microsoft.com/office/drawing/2014/main" id="{4BCD3513-2F5F-4409-9F98-EB3FDFFA7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2056"/>
            <a:stretch/>
          </p:blipFill>
          <p:spPr>
            <a:xfrm>
              <a:off x="4437710" y="3138396"/>
              <a:ext cx="3057139" cy="28847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86C1F6-0373-4916-893D-14A2E698E987}"/>
                </a:ext>
              </a:extLst>
            </p:cNvPr>
            <p:cNvGrpSpPr/>
            <p:nvPr/>
          </p:nvGrpSpPr>
          <p:grpSpPr>
            <a:xfrm>
              <a:off x="4434149" y="4465382"/>
              <a:ext cx="3060700" cy="2392618"/>
              <a:chOff x="6083300" y="4465383"/>
              <a:chExt cx="3060700" cy="2392618"/>
            </a:xfrm>
          </p:grpSpPr>
          <p:pic>
            <p:nvPicPr>
              <p:cNvPr id="13" name="Content Placeholder 5">
                <a:extLst>
                  <a:ext uri="{FF2B5EF4-FFF2-40B4-BE49-F238E27FC236}">
                    <a16:creationId xmlns:a16="http://schemas.microsoft.com/office/drawing/2014/main" id="{7128C181-D25D-42E1-A3AB-99F95DB6AB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9532"/>
              <a:stretch/>
            </p:blipFill>
            <p:spPr>
              <a:xfrm>
                <a:off x="6083300" y="4465383"/>
                <a:ext cx="3060700" cy="23926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D897A-DC0B-45F4-84C6-71336F459E57}"/>
                  </a:ext>
                </a:extLst>
              </p:cNvPr>
              <p:cNvSpPr txBox="1"/>
              <p:nvPr/>
            </p:nvSpPr>
            <p:spPr>
              <a:xfrm>
                <a:off x="6083300" y="4465383"/>
                <a:ext cx="3060700" cy="646331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/>
                  <a:t>Code review checklist / Code scanning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0A1048-E5F4-4205-998A-BF0625A4C7E3}"/>
                </a:ext>
              </a:extLst>
            </p:cNvPr>
            <p:cNvSpPr txBox="1"/>
            <p:nvPr/>
          </p:nvSpPr>
          <p:spPr>
            <a:xfrm>
              <a:off x="4437711" y="3116817"/>
              <a:ext cx="3057138" cy="646331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Metadata comparison / </a:t>
              </a:r>
              <a:br>
                <a:rPr lang="en-US" dirty="0"/>
              </a:br>
              <a:r>
                <a:rPr lang="en-US" dirty="0"/>
                <a:t>Data reconciliation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FB093-35F5-40D7-976D-0A775D178F3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73"/>
          <a:stretch/>
        </p:blipFill>
        <p:spPr>
          <a:xfrm>
            <a:off x="6426626" y="3115023"/>
            <a:ext cx="2717374" cy="2073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4C4D20-7B8D-4A59-B161-488C36F5B5D5}"/>
              </a:ext>
            </a:extLst>
          </p:cNvPr>
          <p:cNvSpPr txBox="1"/>
          <p:nvPr/>
        </p:nvSpPr>
        <p:spPr>
          <a:xfrm>
            <a:off x="6426626" y="3104763"/>
            <a:ext cx="2717374" cy="36933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Deployment dashboard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340BC6-70FD-4FFD-A606-F46A89BC7BAB}"/>
              </a:ext>
            </a:extLst>
          </p:cNvPr>
          <p:cNvPicPr/>
          <p:nvPr/>
        </p:nvPicPr>
        <p:blipFill rotWithShape="1">
          <a:blip r:embed="rId12"/>
          <a:srcRect l="36111" b="62497"/>
          <a:stretch/>
        </p:blipFill>
        <p:spPr>
          <a:xfrm>
            <a:off x="6426626" y="5586468"/>
            <a:ext cx="2717374" cy="833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DA5F97-E104-4FB8-9E99-FE272B95EC7D}"/>
              </a:ext>
            </a:extLst>
          </p:cNvPr>
          <p:cNvSpPr txBox="1"/>
          <p:nvPr/>
        </p:nvSpPr>
        <p:spPr>
          <a:xfrm>
            <a:off x="6426626" y="5206218"/>
            <a:ext cx="2717374" cy="36933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Deployment alerts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993A-FBBB-4A71-92D9-1D67535F8343}"/>
              </a:ext>
            </a:extLst>
          </p:cNvPr>
          <p:cNvSpPr txBox="1"/>
          <p:nvPr/>
        </p:nvSpPr>
        <p:spPr>
          <a:xfrm>
            <a:off x="1287967" y="3407803"/>
            <a:ext cx="1841151" cy="64633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5331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1768F4-8AE2-4DF4-A780-C67D984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NiFi Coding, Testing, and Deployment Flow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5C643-4D20-4315-BF2D-978B27853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7489" r="2103" b="20423"/>
          <a:stretch/>
        </p:blipFill>
        <p:spPr>
          <a:xfrm>
            <a:off x="6192" y="1264605"/>
            <a:ext cx="9137808" cy="450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794B9B-2E0D-4B0C-B831-02E606916D64}"/>
              </a:ext>
            </a:extLst>
          </p:cNvPr>
          <p:cNvSpPr txBox="1"/>
          <p:nvPr/>
        </p:nvSpPr>
        <p:spPr>
          <a:xfrm>
            <a:off x="1612900" y="46863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C987B-2C4E-4F83-8064-DC30E172473A}"/>
              </a:ext>
            </a:extLst>
          </p:cNvPr>
          <p:cNvSpPr txBox="1"/>
          <p:nvPr/>
        </p:nvSpPr>
        <p:spPr>
          <a:xfrm>
            <a:off x="4584700" y="4686300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0F08C-1895-4A67-873D-5E29C95952E5}"/>
              </a:ext>
            </a:extLst>
          </p:cNvPr>
          <p:cNvSpPr txBox="1"/>
          <p:nvPr/>
        </p:nvSpPr>
        <p:spPr>
          <a:xfrm>
            <a:off x="6845300" y="23291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AE85B-DF33-4EB7-B4CD-995DEB3FD464}"/>
              </a:ext>
            </a:extLst>
          </p:cNvPr>
          <p:cNvSpPr/>
          <p:nvPr/>
        </p:nvSpPr>
        <p:spPr>
          <a:xfrm>
            <a:off x="4572000" y="1264605"/>
            <a:ext cx="4229100" cy="1433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l"/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129A0-CE8D-4579-BB97-029E90240723}"/>
              </a:ext>
            </a:extLst>
          </p:cNvPr>
          <p:cNvSpPr txBox="1"/>
          <p:nvPr/>
        </p:nvSpPr>
        <p:spPr>
          <a:xfrm>
            <a:off x="4572000" y="906121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lower environments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B73AE-7597-4981-B8A2-E0BB8DF9D48F}"/>
              </a:ext>
            </a:extLst>
          </p:cNvPr>
          <p:cNvSpPr txBox="1"/>
          <p:nvPr/>
        </p:nvSpPr>
        <p:spPr>
          <a:xfrm>
            <a:off x="5651500" y="23291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2D54B-7330-440B-BCE8-18E80544ABCF}"/>
              </a:ext>
            </a:extLst>
          </p:cNvPr>
          <p:cNvSpPr txBox="1"/>
          <p:nvPr/>
        </p:nvSpPr>
        <p:spPr>
          <a:xfrm>
            <a:off x="4610100" y="23291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6494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9DFC7-666B-4156-98D4-C99EE008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run of CI/CD with eTreasury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A702-E1EF-4372-9BC9-B3E528C5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507C0-7BA2-4546-81E5-EDDFDDDF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eTreasury - Code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9DBE2-E365-4F25-A2F0-BD2D04A8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https://confluence.ap.manulife.com/display/ADO/Code+Review+-+eTreasury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B615F-6A15-457E-9965-B578F86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C80C0-9605-4FC0-A381-46147D728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6479"/>
          <a:stretch/>
        </p:blipFill>
        <p:spPr>
          <a:xfrm>
            <a:off x="1514841" y="1780228"/>
            <a:ext cx="6114318" cy="4619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61D3-ED89-405F-8C50-3A58EFF5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eTreasury – Version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09557-FFF1-4DF1-A023-276299B0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59" y="1264605"/>
            <a:ext cx="5681796" cy="45862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AB3F-F8CC-4EB3-A8E3-4A9AC655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BE2C-B534-4A63-B63F-8DD0CBDA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eTreasury –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2C96-08BF-43FA-8AF1-FD34DF30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8F05-8941-4CFC-9CF1-1BEE7D6E0EA0}"/>
              </a:ext>
            </a:extLst>
          </p:cNvPr>
          <p:cNvPicPr/>
          <p:nvPr/>
        </p:nvPicPr>
        <p:blipFill rotWithShape="1">
          <a:blip r:embed="rId2"/>
          <a:srcRect l="-33" r="33"/>
          <a:stretch/>
        </p:blipFill>
        <p:spPr>
          <a:xfrm>
            <a:off x="454459" y="1264605"/>
            <a:ext cx="8232341" cy="356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CF4DE-CF23-4497-8090-9196FEF1AD9C}"/>
              </a:ext>
            </a:extLst>
          </p:cNvPr>
          <p:cNvPicPr/>
          <p:nvPr/>
        </p:nvPicPr>
        <p:blipFill rotWithShape="1">
          <a:blip r:embed="rId3"/>
          <a:srcRect r="17214"/>
          <a:stretch/>
        </p:blipFill>
        <p:spPr>
          <a:xfrm>
            <a:off x="3253942" y="3513075"/>
            <a:ext cx="5435600" cy="2886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2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C8A3-9C4A-4EF0-AC43-FE63EA3E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eTreasury -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08A4-15EB-4042-8CB1-010B38AC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BEFORE:				AFTER: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NOTIFY:					DASHBOARD: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B6E-6466-4A86-B1A3-E6AC1BEA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822C-3114-43A7-ACC5-CD96A29D6CF6}"/>
              </a:ext>
            </a:extLst>
          </p:cNvPr>
          <p:cNvPicPr/>
          <p:nvPr/>
        </p:nvPicPr>
        <p:blipFill rotWithShape="1">
          <a:blip r:embed="rId2"/>
          <a:srcRect r="14488"/>
          <a:stretch/>
        </p:blipFill>
        <p:spPr>
          <a:xfrm>
            <a:off x="454459" y="1731970"/>
            <a:ext cx="3241241" cy="1595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B48DB-A49B-4175-964D-493ED498382E}"/>
              </a:ext>
            </a:extLst>
          </p:cNvPr>
          <p:cNvPicPr/>
          <p:nvPr/>
        </p:nvPicPr>
        <p:blipFill rotWithShape="1">
          <a:blip r:embed="rId3"/>
          <a:srcRect l="35042" r="14912"/>
          <a:stretch/>
        </p:blipFill>
        <p:spPr>
          <a:xfrm>
            <a:off x="5016502" y="1731972"/>
            <a:ext cx="2806698" cy="1595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6937B-C090-46EC-BD0D-EAC0F1E48429}"/>
              </a:ext>
            </a:extLst>
          </p:cNvPr>
          <p:cNvPicPr/>
          <p:nvPr/>
        </p:nvPicPr>
        <p:blipFill rotWithShape="1">
          <a:blip r:embed="rId4"/>
          <a:srcRect r="4023"/>
          <a:stretch/>
        </p:blipFill>
        <p:spPr>
          <a:xfrm>
            <a:off x="454459" y="3875502"/>
            <a:ext cx="4117541" cy="21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2EB77-7253-4154-9CF2-07749C78A7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528"/>
          <a:stretch/>
        </p:blipFill>
        <p:spPr>
          <a:xfrm>
            <a:off x="5016502" y="3869013"/>
            <a:ext cx="3517900" cy="215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heme/theme1.xml><?xml version="1.0" encoding="utf-8"?>
<a:theme xmlns:a="http://schemas.openxmlformats.org/drawingml/2006/main" name="Manulife layouts">
  <a:themeElements>
    <a:clrScheme name="Manulife JH 2019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0000C1"/>
      </a:folHlink>
    </a:clrScheme>
    <a:fontScheme name="Manulife JH Sans">
      <a:majorFont>
        <a:latin typeface="Manulife JH Sans"/>
        <a:ea typeface=""/>
        <a:cs typeface=""/>
      </a:majorFont>
      <a:minorFont>
        <a:latin typeface="Manulife J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182880" rIns="182880" rtlCol="0" anchor="ctr"/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Manulife PPT Template_4x3_EN.pptx" id="{B3CAADFD-141B-4383-8080-D01F8A8D55E3}" vid="{1F0E12C9-ACD2-427C-9940-3BE55F3DCD0A}"/>
    </a:ext>
  </a:extLst>
</a:theme>
</file>

<file path=ppt/theme/theme2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ajorFont>
      <a:min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ajorFont>
      <a:min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70E4C81992D4DA000F43D922ADF74" ma:contentTypeVersion="12" ma:contentTypeDescription="Create a new document." ma:contentTypeScope="" ma:versionID="47eb38f6e697fd0908d1102a5efdbdef">
  <xsd:schema xmlns:xsd="http://www.w3.org/2001/XMLSchema" xmlns:xs="http://www.w3.org/2001/XMLSchema" xmlns:p="http://schemas.microsoft.com/office/2006/metadata/properties" xmlns:ns3="dd65b814-6847-44d3-bebb-7527ff648f19" xmlns:ns4="e2c3e2c2-337c-4d3f-a1c9-4d4833cde5ac" targetNamespace="http://schemas.microsoft.com/office/2006/metadata/properties" ma:root="true" ma:fieldsID="ac6d60a0696da0508bf007934bc42f66" ns3:_="" ns4:_="">
    <xsd:import namespace="dd65b814-6847-44d3-bebb-7527ff648f19"/>
    <xsd:import namespace="e2c3e2c2-337c-4d3f-a1c9-4d4833cde5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5b814-6847-44d3-bebb-7527ff648f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3e2c2-337c-4d3f-a1c9-4d4833cde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D9D19-5989-4A14-8468-506E4A32D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FBADC-9E9B-4129-93C9-635B18A02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65b814-6847-44d3-bebb-7527ff648f19"/>
    <ds:schemaRef ds:uri="e2c3e2c2-337c-4d3f-a1c9-4d4833cde5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ED1DD3-7EC1-43F9-9C2D-B147A109597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2c3e2c2-337c-4d3f-a1c9-4d4833cde5ac"/>
    <ds:schemaRef ds:uri="dd65b814-6847-44d3-bebb-7527ff648f1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471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Manulife JH Sans Demibold</vt:lpstr>
      <vt:lpstr>Wingdings</vt:lpstr>
      <vt:lpstr>Manulife JH Serif Italic</vt:lpstr>
      <vt:lpstr>Manulife JH Sans Regular</vt:lpstr>
      <vt:lpstr>Manulife JH Sans Light</vt:lpstr>
      <vt:lpstr>Arial</vt:lpstr>
      <vt:lpstr>Manulife JH Sans</vt:lpstr>
      <vt:lpstr>Century Gothic</vt:lpstr>
      <vt:lpstr>Manulife layouts</vt:lpstr>
      <vt:lpstr>NiFi DevOps</vt:lpstr>
      <vt:lpstr>Objectives of CI/CD</vt:lpstr>
      <vt:lpstr>High-Level Steps</vt:lpstr>
      <vt:lpstr>NiFi Coding, Testing, and Deployment Flow</vt:lpstr>
      <vt:lpstr>Trial run of CI/CD with eTreasury</vt:lpstr>
      <vt:lpstr>eTreasury - Code Review</vt:lpstr>
      <vt:lpstr>eTreasury – Version Control</vt:lpstr>
      <vt:lpstr>eTreasury – Config</vt:lpstr>
      <vt:lpstr>eTreasury - Deploy</vt:lpstr>
      <vt:lpstr>eTreasury – Test</vt:lpstr>
      <vt:lpstr>Appendix</vt:lpstr>
      <vt:lpstr>Automated Deployment</vt:lpstr>
      <vt:lpstr>Duties by Operations / Support Group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NiFi CI/CD Roadmap</dc:title>
  <dc:creator>Edward Kan</dc:creator>
  <cp:lastModifiedBy>Edward Kan</cp:lastModifiedBy>
  <cp:revision>1</cp:revision>
  <dcterms:created xsi:type="dcterms:W3CDTF">2020-07-16T06:05:44Z</dcterms:created>
  <dcterms:modified xsi:type="dcterms:W3CDTF">2020-10-13T08:06:25Z</dcterms:modified>
</cp:coreProperties>
</file>