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</p:showPr>
  <p:clrMru>
    <a:srgbClr val="FFCCFF"/>
    <a:srgbClr val="B2B2B2"/>
    <a:srgbClr val="DDDDDD"/>
    <a:srgbClr val="CC66FF"/>
    <a:srgbClr val="D60093"/>
    <a:srgbClr val="0066FF"/>
    <a:srgbClr val="00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727" autoAdjust="0"/>
  </p:normalViewPr>
  <p:slideViewPr>
    <p:cSldViewPr snapToGrid="0" snapToObjects="1">
      <p:cViewPr varScale="1">
        <p:scale>
          <a:sx n="54" d="100"/>
          <a:sy n="54" d="100"/>
        </p:scale>
        <p:origin x="-97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-1853" y="-6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ABCD166-1FF6-44E3-8D7E-F5B9B03457FE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CBABBDA-4667-40AD-A20C-EB2E79616E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r>
              <a:rPr lang="zh-CN" altLang="zh-CN"/>
              <a:t>计算机网络讲义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fld id="{DB1B9BE9-610C-4503-80C1-90143C7FE1B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7CABA-DF35-4C66-8AC3-2453F10E0C7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8C80B-CE8C-4D68-9CE3-B5304883C0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F7CC9-A7E4-49BC-B565-7DCCB6E1A1BB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EDCBD-E1BF-4914-8020-C6D8798AE3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7ABD6-3957-4298-9DF2-75F6E515AE2A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26310-7392-475D-ACEE-D614AC0649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C83BF-6010-43CC-B565-4C1B5C10A99D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B8F8D-743B-4CD5-B02F-00249EAB49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7E491-3A7B-4EB2-9CD2-C5CA8CAE6833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9AAA0-EF70-4087-BDBA-26DA08B71F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08643-902B-45AF-87DF-2BBA526CCB3F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79059-A2D6-4556-8861-A6F26CB461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8D5F4-C0BA-440A-82B3-D50F6855F180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EE0D3-1738-497E-9AC9-6BDA065CCD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C923C-A4E9-495B-8C66-15C470EB0B6C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569C-BD77-4DFB-A9BF-0FCAC9673B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69926-866E-4ECD-8A10-C332E44C4808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4D62E-6CD1-437B-8EBA-F314629CED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FAE45-DA31-4ADD-BBCC-D0A267F3BA0B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24899-7D7E-4D26-811E-235ACBA23A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45909-0D39-4CE0-BB81-59240A98C520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7FE20-376C-4C2A-BDD0-4BAEA55B7C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E936A7-C05B-4331-A386-9A2A6199E9E1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E3E430-CBE3-453C-9678-5E789DBC56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mtClean="0">
                <a:ea typeface="黑体" pitchFamily="49" charset="-122"/>
              </a:rPr>
              <a:t>DLL</a:t>
            </a:r>
            <a:r>
              <a:rPr lang="zh-CN" altLang="en-US" smtClean="0">
                <a:ea typeface="黑体" pitchFamily="49" charset="-122"/>
              </a:rPr>
              <a:t>文件构成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1800" smtClean="0"/>
              <a:t>一般而言，发布的动态链接库，需要包含三个文件：包含文件（</a:t>
            </a:r>
            <a:r>
              <a:rPr lang="en-US" altLang="zh-CN" sz="1800" smtClean="0"/>
              <a:t>.H</a:t>
            </a:r>
            <a:r>
              <a:rPr lang="zh-CN" altLang="en-US" sz="1800" smtClean="0"/>
              <a:t>）、导入库文件（</a:t>
            </a:r>
            <a:r>
              <a:rPr lang="en-US" altLang="zh-CN" sz="1800" smtClean="0"/>
              <a:t>.LIB</a:t>
            </a:r>
            <a:r>
              <a:rPr lang="zh-CN" altLang="en-US" sz="1800" smtClean="0"/>
              <a:t>）和实际代码文件（</a:t>
            </a:r>
            <a:r>
              <a:rPr lang="en-US" altLang="zh-CN" sz="1800" smtClean="0"/>
              <a:t>.DLL</a:t>
            </a:r>
            <a:r>
              <a:rPr lang="zh-CN" altLang="en-US" sz="1800" smtClean="0"/>
              <a:t>）。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1800" smtClean="0"/>
              <a:t>包含文件（</a:t>
            </a:r>
            <a:r>
              <a:rPr lang="en-US" altLang="zh-CN" sz="1800" smtClean="0"/>
              <a:t>.H</a:t>
            </a:r>
            <a:r>
              <a:rPr lang="zh-CN" altLang="en-US" sz="1800" smtClean="0"/>
              <a:t>）为后缀名为</a:t>
            </a:r>
            <a:r>
              <a:rPr lang="en-US" altLang="zh-CN" sz="1800" smtClean="0"/>
              <a:t>.H</a:t>
            </a:r>
            <a:r>
              <a:rPr lang="zh-CN" altLang="en-US" sz="1800" smtClean="0"/>
              <a:t>的头文件。在该文件中，定义了</a:t>
            </a:r>
            <a:r>
              <a:rPr lang="en-US" altLang="zh-CN" sz="1800" smtClean="0"/>
              <a:t>DLL</a:t>
            </a:r>
            <a:r>
              <a:rPr lang="zh-CN" altLang="en-US" sz="1800" smtClean="0"/>
              <a:t>能够导出的函数、数据结构或类的声明。在</a:t>
            </a:r>
            <a:r>
              <a:rPr lang="en-US" altLang="zh-CN" sz="1800" smtClean="0"/>
              <a:t>DLL</a:t>
            </a:r>
            <a:r>
              <a:rPr lang="zh-CN" altLang="en-US" sz="1800" smtClean="0"/>
              <a:t>开发时，包含文件所声明的内容需要在</a:t>
            </a:r>
            <a:r>
              <a:rPr lang="en-US" altLang="zh-CN" sz="1800" smtClean="0"/>
              <a:t>.CPP</a:t>
            </a:r>
            <a:r>
              <a:rPr lang="zh-CN" altLang="en-US" sz="1800" smtClean="0"/>
              <a:t>文件中实现，</a:t>
            </a:r>
            <a:r>
              <a:rPr lang="en-US" altLang="zh-CN" sz="1800" smtClean="0"/>
              <a:t>.CPP</a:t>
            </a:r>
            <a:r>
              <a:rPr lang="zh-CN" altLang="en-US" sz="1800" smtClean="0"/>
              <a:t>文件形成的源程序代码被封装在</a:t>
            </a:r>
            <a:r>
              <a:rPr lang="en-US" altLang="zh-CN" sz="1800" smtClean="0"/>
              <a:t>DLL</a:t>
            </a:r>
            <a:r>
              <a:rPr lang="zh-CN" altLang="en-US" sz="1800" smtClean="0"/>
              <a:t>中。当要使用</a:t>
            </a:r>
            <a:r>
              <a:rPr lang="en-US" altLang="zh-CN" sz="1800" smtClean="0"/>
              <a:t>DLL</a:t>
            </a:r>
            <a:r>
              <a:rPr lang="zh-CN" altLang="en-US" sz="1800" smtClean="0"/>
              <a:t>时，必须将</a:t>
            </a:r>
            <a:r>
              <a:rPr lang="en-US" altLang="zh-CN" sz="1800" smtClean="0"/>
              <a:t>DLL</a:t>
            </a:r>
            <a:r>
              <a:rPr lang="zh-CN" altLang="en-US" sz="1800" smtClean="0"/>
              <a:t>的这个头文件添加到使用该</a:t>
            </a:r>
            <a:r>
              <a:rPr lang="en-US" altLang="zh-CN" sz="1800" smtClean="0"/>
              <a:t>DLL</a:t>
            </a:r>
            <a:r>
              <a:rPr lang="zh-CN" altLang="en-US" sz="1800" smtClean="0"/>
              <a:t>的源程序代码中。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1800" smtClean="0"/>
              <a:t>导入库文件（</a:t>
            </a:r>
            <a:r>
              <a:rPr lang="en-US" altLang="zh-CN" sz="1800" smtClean="0"/>
              <a:t>.LIB</a:t>
            </a:r>
            <a:r>
              <a:rPr lang="zh-CN" altLang="en-US" sz="1800" smtClean="0"/>
              <a:t>）虽然与静态链接库文件扩展名一样，但它不同于静态链接库文件。导入库文件包含了调用使用</a:t>
            </a:r>
            <a:r>
              <a:rPr lang="en-US" altLang="zh-CN" sz="1800" smtClean="0"/>
              <a:t>DLL</a:t>
            </a:r>
            <a:r>
              <a:rPr lang="zh-CN" altLang="en-US" sz="1800" smtClean="0"/>
              <a:t>的一些隐式链接，即加载时动态链接的信息。当应用程序以隐含的方式链接</a:t>
            </a:r>
            <a:r>
              <a:rPr lang="en-US" altLang="zh-CN" sz="1800" smtClean="0"/>
              <a:t>DLL</a:t>
            </a:r>
            <a:r>
              <a:rPr lang="zh-CN" altLang="en-US" sz="1800" smtClean="0"/>
              <a:t>时，导入库文件中的信息，如函数名、函数地址等，被拷贝到应用程序的代码中去。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1800" smtClean="0"/>
              <a:t>实际代码文件（</a:t>
            </a:r>
            <a:r>
              <a:rPr lang="en-US" altLang="zh-CN" sz="1800" smtClean="0"/>
              <a:t>.DLL</a:t>
            </a:r>
            <a:r>
              <a:rPr lang="zh-CN" altLang="en-US" sz="1800" smtClean="0"/>
              <a:t>）包含有</a:t>
            </a:r>
            <a:r>
              <a:rPr lang="en-US" altLang="zh-CN" sz="1800" smtClean="0"/>
              <a:t>DLL</a:t>
            </a:r>
            <a:r>
              <a:rPr lang="zh-CN" altLang="en-US" sz="1800" smtClean="0"/>
              <a:t>的真正可执行代码。应用程序调用</a:t>
            </a:r>
            <a:r>
              <a:rPr lang="en-US" altLang="zh-CN" sz="1800" smtClean="0"/>
              <a:t>DLL</a:t>
            </a:r>
            <a:r>
              <a:rPr lang="zh-CN" altLang="en-US" sz="1800" smtClean="0"/>
              <a:t>运行时，</a:t>
            </a:r>
            <a:r>
              <a:rPr lang="en-US" altLang="zh-CN" sz="1800" smtClean="0"/>
              <a:t>.DLL</a:t>
            </a:r>
            <a:r>
              <a:rPr lang="zh-CN" altLang="en-US" sz="1800" smtClean="0"/>
              <a:t>文件中实际代码被动态装入运行。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黑体" pitchFamily="49" charset="-122"/>
              </a:rPr>
              <a:t>DLL</a:t>
            </a:r>
            <a:r>
              <a:rPr lang="zh-CN" altLang="en-US" smtClean="0">
                <a:ea typeface="黑体" pitchFamily="49" charset="-122"/>
              </a:rPr>
              <a:t>文件构成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400" smtClean="0"/>
              <a:t>一般情况下，使用</a:t>
            </a:r>
            <a:r>
              <a:rPr lang="en-US" altLang="zh-CN" sz="2400" smtClean="0"/>
              <a:t>VC</a:t>
            </a:r>
            <a:r>
              <a:rPr lang="zh-CN" altLang="en-US" sz="2400" smtClean="0"/>
              <a:t>开发应用程序需要加载</a:t>
            </a:r>
            <a:r>
              <a:rPr lang="en-US" altLang="zh-CN" sz="2400" smtClean="0"/>
              <a:t>DLL</a:t>
            </a:r>
            <a:r>
              <a:rPr lang="zh-CN" altLang="en-US" sz="2400" smtClean="0"/>
              <a:t>时，该</a:t>
            </a:r>
            <a:r>
              <a:rPr lang="en-US" altLang="zh-CN" sz="2400" smtClean="0"/>
              <a:t>DLL</a:t>
            </a:r>
            <a:r>
              <a:rPr lang="zh-CN" altLang="en-US" sz="2400" smtClean="0"/>
              <a:t>的包含文件（</a:t>
            </a:r>
            <a:r>
              <a:rPr lang="en-US" altLang="zh-CN" sz="2400" smtClean="0"/>
              <a:t>.H</a:t>
            </a:r>
            <a:r>
              <a:rPr lang="zh-CN" altLang="en-US" sz="2400" smtClean="0"/>
              <a:t>）和实际代码文件（</a:t>
            </a:r>
            <a:r>
              <a:rPr lang="en-US" altLang="zh-CN" sz="2400" smtClean="0"/>
              <a:t>.DLL</a:t>
            </a:r>
            <a:r>
              <a:rPr lang="zh-CN" altLang="en-US" sz="2400" smtClean="0"/>
              <a:t>）都是必须要用到的，而如果采用加载时动态链接</a:t>
            </a:r>
            <a:r>
              <a:rPr lang="en-US" altLang="zh-CN" sz="2400" smtClean="0"/>
              <a:t>DLL</a:t>
            </a:r>
            <a:r>
              <a:rPr lang="zh-CN" altLang="en-US" sz="2400" smtClean="0"/>
              <a:t>的方式，则导入库文件（</a:t>
            </a:r>
            <a:r>
              <a:rPr lang="en-US" altLang="zh-CN" sz="2400" smtClean="0"/>
              <a:t>.LIB</a:t>
            </a:r>
            <a:r>
              <a:rPr lang="zh-CN" altLang="en-US" sz="2400" smtClean="0"/>
              <a:t>）也是必要的。而当工程被编译成可执行文件时，只需要</a:t>
            </a:r>
            <a:r>
              <a:rPr lang="en-US" altLang="zh-CN" sz="2400" smtClean="0"/>
              <a:t>.EXE</a:t>
            </a:r>
            <a:r>
              <a:rPr lang="zh-CN" altLang="en-US" sz="2400" smtClean="0"/>
              <a:t>文件和</a:t>
            </a:r>
            <a:r>
              <a:rPr lang="en-US" altLang="zh-CN" sz="2400" smtClean="0"/>
              <a:t>DLL</a:t>
            </a:r>
            <a:r>
              <a:rPr lang="zh-CN" altLang="en-US" sz="2400" smtClean="0"/>
              <a:t>的实际代码文件（</a:t>
            </a:r>
            <a:r>
              <a:rPr lang="en-US" altLang="zh-CN" sz="2400" smtClean="0"/>
              <a:t>.DLL</a:t>
            </a:r>
            <a:r>
              <a:rPr lang="zh-CN" altLang="en-US" sz="2400" smtClean="0"/>
              <a:t>）即可运行程序。包含文件（</a:t>
            </a:r>
            <a:r>
              <a:rPr lang="en-US" altLang="zh-CN" sz="2400" smtClean="0"/>
              <a:t>.H</a:t>
            </a:r>
            <a:r>
              <a:rPr lang="zh-CN" altLang="en-US" sz="2400" smtClean="0"/>
              <a:t>）和导入库文件（</a:t>
            </a:r>
            <a:r>
              <a:rPr lang="en-US" altLang="zh-CN" sz="2400" smtClean="0"/>
              <a:t>.LIB</a:t>
            </a:r>
            <a:r>
              <a:rPr lang="zh-CN" altLang="en-US" sz="2400" smtClean="0"/>
              <a:t>）中的信息都被拷贝到了</a:t>
            </a:r>
            <a:r>
              <a:rPr lang="en-US" altLang="zh-CN" sz="2400" smtClean="0"/>
              <a:t>.EXE</a:t>
            </a:r>
            <a:r>
              <a:rPr lang="zh-CN" altLang="en-US" sz="2400" smtClean="0"/>
              <a:t>文件中，因此也就不再需要了。</a:t>
            </a:r>
          </a:p>
          <a:p>
            <a:pPr>
              <a:buNone/>
            </a:pPr>
            <a:endParaRPr lang="en-US" altLang="zh-CN" sz="24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</TotalTime>
  <Pages>0</Pages>
  <Words>372</Words>
  <Characters>0</Characters>
  <Application>Microsoft PowerPoint</Application>
  <DocSecurity>0</DocSecurity>
  <PresentationFormat>全屏显示(4:3)</PresentationFormat>
  <Lines>0</Lines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黑体</vt:lpstr>
      <vt:lpstr>Calibri</vt:lpstr>
      <vt:lpstr>宋体</vt:lpstr>
      <vt:lpstr>Times New Roman</vt:lpstr>
      <vt:lpstr>楷体_GB2312</vt:lpstr>
      <vt:lpstr>幼圆</vt:lpstr>
      <vt:lpstr>Wingdings</vt:lpstr>
      <vt:lpstr>微软雅黑</vt:lpstr>
      <vt:lpstr>华文新魏</vt:lpstr>
      <vt:lpstr>Office 主题</vt:lpstr>
      <vt:lpstr>DLL文件构成</vt:lpstr>
      <vt:lpstr>DLL文件构成</vt:lpstr>
    </vt:vector>
  </TitlesOfParts>
  <Company>Shanghai JiaoTong UNIV.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概述</dc:title>
  <dc:subject>程序设计</dc:subject>
  <dc:creator>翁惠玉</dc:creator>
  <dc:description>演示用</dc:description>
  <cp:lastModifiedBy>wwuhnwu01</cp:lastModifiedBy>
  <cp:revision>473</cp:revision>
  <dcterms:created xsi:type="dcterms:W3CDTF">2002-03-09T00:08:02Z</dcterms:created>
  <dcterms:modified xsi:type="dcterms:W3CDTF">2020-11-02T03:17:06Z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2052-8.1.0.3442</vt:lpwstr>
  </property>
</Properties>
</file>