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184" y="57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4/9/2023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813" y="3352802"/>
            <a:ext cx="4950338" cy="301704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13" y="6369841"/>
            <a:ext cx="4950338" cy="150171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Freeform 8"/>
          <p:cNvSpPr/>
          <p:nvPr/>
        </p:nvSpPr>
        <p:spPr bwMode="auto">
          <a:xfrm>
            <a:off x="-23789" y="5761545"/>
            <a:ext cx="1046605" cy="1042375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7500" y="6039389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8901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812800"/>
            <a:ext cx="4943989" cy="415605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5805395"/>
            <a:ext cx="494398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422203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325521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982498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093" y="812800"/>
            <a:ext cx="4582190" cy="38608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11979" y="4673600"/>
            <a:ext cx="4240416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5805395"/>
            <a:ext cx="494398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4" y="422203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325521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1356238" y="864007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150" y="3873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85504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3251202"/>
            <a:ext cx="4943989" cy="363312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6908800"/>
            <a:ext cx="4943989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654754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6644118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9688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41093" y="812800"/>
            <a:ext cx="4582190" cy="38608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1" y="5791200"/>
            <a:ext cx="5016219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6908800"/>
            <a:ext cx="5016219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4" y="654754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6644118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1356238" y="864007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7150" y="3873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64082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836543"/>
            <a:ext cx="4943988" cy="3840027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2" y="5791200"/>
            <a:ext cx="4943989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6908800"/>
            <a:ext cx="4943989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654754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6644118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07223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1818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8901" y="836542"/>
            <a:ext cx="1242099" cy="704508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6812" y="836542"/>
            <a:ext cx="3537261" cy="7045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47186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81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160">
          <p15:clr>
            <a:srgbClr val="FBAE40"/>
          </p15:clr>
        </p15:guide>
        <p15:guide id="3" pos="164">
          <p15:clr>
            <a:srgbClr val="FBAE40"/>
          </p15:clr>
        </p15:guide>
        <p15:guide id="4" pos="4156">
          <p15:clr>
            <a:srgbClr val="FBAE40"/>
          </p15:clr>
        </p15:guide>
        <p15:guide id="12" orient="horz" pos="5534">
          <p15:clr>
            <a:srgbClr val="FBAE40"/>
          </p15:clr>
        </p15:guide>
        <p15:guide id="13" orient="horz" pos="816">
          <p15:clr>
            <a:srgbClr val="FBAE40"/>
          </p15:clr>
        </p15:guide>
        <p15:guide id="14" orient="horz" pos="3833">
          <p15:clr>
            <a:srgbClr val="FBAE40"/>
          </p15:clr>
        </p15:guide>
        <p15:guide id="15" pos="15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1" y="832147"/>
            <a:ext cx="4941899" cy="1707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812" y="2844800"/>
            <a:ext cx="4943989" cy="5036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3284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2766083"/>
            <a:ext cx="4943989" cy="19584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4775200"/>
            <a:ext cx="4943989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422203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325521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61423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6813" y="2848942"/>
            <a:ext cx="2398148" cy="50231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981" y="2848942"/>
            <a:ext cx="2397820" cy="50231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050378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54956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014" y="2968835"/>
            <a:ext cx="2155947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6811" y="3737185"/>
            <a:ext cx="2398149" cy="41409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2116" y="2964531"/>
            <a:ext cx="2154929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0286" y="3732881"/>
            <a:ext cx="2396760" cy="41409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050378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101261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0" y="832147"/>
            <a:ext cx="4941900" cy="1707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9671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6986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1" y="594784"/>
            <a:ext cx="1972188" cy="1301749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620" y="594786"/>
            <a:ext cx="2843180" cy="721995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2131484"/>
            <a:ext cx="1972188" cy="568324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54841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6400800"/>
            <a:ext cx="4943989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6812" y="846620"/>
            <a:ext cx="4943989" cy="513996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156451"/>
            <a:ext cx="4943989" cy="65828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654754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6644118"/>
            <a:ext cx="438734" cy="486833"/>
          </a:xfrm>
        </p:spPr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90666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04800"/>
            <a:ext cx="1485900" cy="885150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5316" y="380"/>
            <a:ext cx="1464204" cy="913729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37160" cy="9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900" y="832147"/>
            <a:ext cx="4941900" cy="1707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2844800"/>
            <a:ext cx="4943989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9300" y="8180120"/>
            <a:ext cx="574785" cy="493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6811" y="8181080"/>
            <a:ext cx="428736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83421" y="1050378"/>
            <a:ext cx="43873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56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697" r:id="rId17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41" y="136660"/>
            <a:ext cx="5286546" cy="561538"/>
          </a:xfrm>
        </p:spPr>
        <p:txBody>
          <a:bodyPr>
            <a:normAutofit/>
          </a:bodyPr>
          <a:lstStyle/>
          <a:p>
            <a:pPr algn="ctr"/>
            <a:r>
              <a:rPr lang="en-US" sz="1800" b="1" spc="-150" dirty="0"/>
              <a:t>CSE6242 – Final project – Team 0168</a:t>
            </a:r>
            <a:endParaRPr lang="en-US" sz="1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8C9375-EEBA-FAF5-94CD-69DB74C1F58B}"/>
              </a:ext>
            </a:extLst>
          </p:cNvPr>
          <p:cNvSpPr txBox="1"/>
          <p:nvPr/>
        </p:nvSpPr>
        <p:spPr>
          <a:xfrm>
            <a:off x="146467" y="698198"/>
            <a:ext cx="629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Introduction:</a:t>
            </a:r>
          </a:p>
          <a:p>
            <a:r>
              <a:rPr lang="en-US" sz="1200" dirty="0"/>
              <a:t>What is the problem ?</a:t>
            </a:r>
          </a:p>
          <a:p>
            <a:r>
              <a:rPr lang="en-US" sz="1200" dirty="0"/>
              <a:t>Why is it Important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E153FE-DECB-045D-FD8A-4783565AB8BC}"/>
              </a:ext>
            </a:extLst>
          </p:cNvPr>
          <p:cNvSpPr txBox="1"/>
          <p:nvPr/>
        </p:nvSpPr>
        <p:spPr>
          <a:xfrm>
            <a:off x="146467" y="1856559"/>
            <a:ext cx="6291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Approach:</a:t>
            </a:r>
          </a:p>
          <a:p>
            <a:r>
              <a:rPr lang="en-US" sz="1200" dirty="0"/>
              <a:t>What is the approach and how does it work ?</a:t>
            </a:r>
          </a:p>
          <a:p>
            <a:r>
              <a:rPr lang="en-US" sz="1200" dirty="0"/>
              <a:t>Why does it solve the problem?</a:t>
            </a:r>
          </a:p>
          <a:p>
            <a:r>
              <a:rPr lang="en-US" sz="1200" dirty="0"/>
              <a:t>Innovation: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D1EB3D-AB70-8D7A-5E20-C40F81C65376}"/>
              </a:ext>
            </a:extLst>
          </p:cNvPr>
          <p:cNvSpPr txBox="1"/>
          <p:nvPr/>
        </p:nvSpPr>
        <p:spPr>
          <a:xfrm>
            <a:off x="146467" y="3525659"/>
            <a:ext cx="629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</a:t>
            </a:r>
          </a:p>
          <a:p>
            <a:r>
              <a:rPr lang="en-US" sz="1200" dirty="0"/>
              <a:t>How was data collected?</a:t>
            </a:r>
          </a:p>
          <a:p>
            <a:r>
              <a:rPr lang="en-US" sz="1200" dirty="0"/>
              <a:t>What are the data characteristics 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F7DB5F-8A48-E4CB-6A7A-9C8C2E395970}"/>
              </a:ext>
            </a:extLst>
          </p:cNvPr>
          <p:cNvSpPr txBox="1"/>
          <p:nvPr/>
        </p:nvSpPr>
        <p:spPr>
          <a:xfrm>
            <a:off x="146467" y="5545187"/>
            <a:ext cx="629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and results:</a:t>
            </a:r>
          </a:p>
          <a:p>
            <a:r>
              <a:rPr lang="en-US" sz="1200" dirty="0"/>
              <a:t>How was project evaluated ?</a:t>
            </a:r>
          </a:p>
          <a:p>
            <a:r>
              <a:rPr lang="en-US" sz="1200" dirty="0"/>
              <a:t>How does team’s method compare to other ?</a:t>
            </a:r>
          </a:p>
        </p:txBody>
      </p:sp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984f2a-f040-4881-aeea-bd14abe50ab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61076399293F4583D3111B6DEC6604" ma:contentTypeVersion="6" ma:contentTypeDescription="Create a new document." ma:contentTypeScope="" ma:versionID="4a082abfca91cd5fc061c494f758aef8">
  <xsd:schema xmlns:xsd="http://www.w3.org/2001/XMLSchema" xmlns:xs="http://www.w3.org/2001/XMLSchema" xmlns:p="http://schemas.microsoft.com/office/2006/metadata/properties" xmlns:ns3="e7984f2a-f040-4881-aeea-bd14abe50abc" xmlns:ns4="a63ed8d2-7e3b-41bf-b2ed-ea11abe44a51" targetNamespace="http://schemas.microsoft.com/office/2006/metadata/properties" ma:root="true" ma:fieldsID="b2e2eba8e7366a4d399d0f25ee6482cd" ns3:_="" ns4:_="">
    <xsd:import namespace="e7984f2a-f040-4881-aeea-bd14abe50abc"/>
    <xsd:import namespace="a63ed8d2-7e3b-41bf-b2ed-ea11abe44a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84f2a-f040-4881-aeea-bd14abe50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ed8d2-7e3b-41bf-b2ed-ea11abe44a5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a63ed8d2-7e3b-41bf-b2ed-ea11abe44a51"/>
    <ds:schemaRef ds:uri="http://schemas.microsoft.com/office/2006/documentManagement/types"/>
    <ds:schemaRef ds:uri="http://schemas.microsoft.com/office/infopath/2007/PartnerControls"/>
    <ds:schemaRef ds:uri="e7984f2a-f040-4881-aeea-bd14abe50ab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16648F-0D4F-41A3-BAC5-851558F4EB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984f2a-f040-4881-aeea-bd14abe50abc"/>
    <ds:schemaRef ds:uri="a63ed8d2-7e3b-41bf-b2ed-ea11abe44a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70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CSE6242 – Final project – Team 0168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CSE6242 – Final project – Team 0168</dc:title>
  <dc:creator>Suresh Kumar, Satish</dc:creator>
  <cp:lastModifiedBy>Suresh Kumar, Satish</cp:lastModifiedBy>
  <cp:revision>2</cp:revision>
  <dcterms:created xsi:type="dcterms:W3CDTF">2023-04-09T12:23:04Z</dcterms:created>
  <dcterms:modified xsi:type="dcterms:W3CDTF">2023-04-09T14:09:56Z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0x0101006D61076399293F4583D3111B6DEC6604</vt:lpwstr>
  </property>
</Properties>
</file>