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4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64DA-A405-324C-8ACD-F28B29A26816}" type="datetimeFigureOut">
              <a:rPr lang="en-US" smtClean="0"/>
              <a:pPr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98EE-12D4-3C4A-AB93-A39A5B2926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 Object Creation Patterns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constructor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Shape(color</a:t>
            </a:r>
            <a:r>
              <a:rPr lang="en-US" dirty="0" smtClean="0"/>
              <a:t>, </a:t>
            </a:r>
            <a:r>
              <a:rPr lang="en-US" dirty="0" err="1" smtClean="0"/>
              <a:t>borderThickness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this.color</a:t>
            </a:r>
            <a:r>
              <a:rPr lang="en-US" dirty="0" smtClean="0"/>
              <a:t> = color;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this.borderThickness</a:t>
            </a:r>
            <a:r>
              <a:rPr lang="en-US" dirty="0" smtClean="0"/>
              <a:t> = </a:t>
            </a:r>
            <a:r>
              <a:rPr lang="en-US" dirty="0" err="1" smtClean="0"/>
              <a:t>borderThickness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Instantiating an object based on constructor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Shape(color</a:t>
            </a:r>
            <a:r>
              <a:rPr lang="en-US" dirty="0" smtClean="0"/>
              <a:t>, </a:t>
            </a:r>
            <a:r>
              <a:rPr lang="en-US" dirty="0" err="1" smtClean="0"/>
              <a:t>borderThickness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this.color</a:t>
            </a:r>
            <a:r>
              <a:rPr lang="en-US" dirty="0" smtClean="0"/>
              <a:t> = color;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this.borderThickness</a:t>
            </a:r>
            <a:r>
              <a:rPr lang="en-US" dirty="0" smtClean="0"/>
              <a:t> = </a:t>
            </a:r>
            <a:r>
              <a:rPr lang="en-US" dirty="0" err="1" smtClean="0"/>
              <a:t>borderThickness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shape = new </a:t>
            </a:r>
            <a:r>
              <a:rPr lang="en-US" dirty="0" err="1" smtClean="0"/>
              <a:t>Shape('red</a:t>
            </a:r>
            <a:r>
              <a:rPr lang="en-US" dirty="0" smtClean="0"/>
              <a:t>', 2.0);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similar to previous initialized example</a:t>
            </a:r>
          </a:p>
          <a:p>
            <a:r>
              <a:rPr lang="en-US" dirty="0" smtClean="0"/>
              <a:t>There is one subtle difference</a:t>
            </a:r>
          </a:p>
          <a:p>
            <a:r>
              <a:rPr lang="en-US" dirty="0" smtClean="0"/>
              <a:t>__proto__: Shape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962400"/>
            <a:ext cx="51435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could add methods to the Shape constructor…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Shape(color</a:t>
            </a:r>
            <a:r>
              <a:rPr lang="en-US" dirty="0" smtClean="0"/>
              <a:t>, </a:t>
            </a:r>
            <a:r>
              <a:rPr lang="en-US" dirty="0" err="1" smtClean="0"/>
              <a:t>borderThickness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this.color</a:t>
            </a:r>
            <a:r>
              <a:rPr lang="en-US" dirty="0" smtClean="0"/>
              <a:t> = color;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this.borderThickness</a:t>
            </a:r>
            <a:r>
              <a:rPr lang="en-US" dirty="0" smtClean="0"/>
              <a:t> = </a:t>
            </a:r>
            <a:r>
              <a:rPr lang="en-US" dirty="0" err="1" smtClean="0"/>
              <a:t>borderThickness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this.describe</a:t>
            </a:r>
            <a:r>
              <a:rPr lang="en-US" dirty="0" smtClean="0"/>
              <a:t> = function(){…};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 to the prototype…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Shape(color</a:t>
            </a:r>
            <a:r>
              <a:rPr lang="en-US" dirty="0" smtClean="0"/>
              <a:t>, </a:t>
            </a:r>
            <a:r>
              <a:rPr lang="en-US" dirty="0" err="1" smtClean="0"/>
              <a:t>borderThickness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this.color</a:t>
            </a:r>
            <a:r>
              <a:rPr lang="en-US" dirty="0" smtClean="0"/>
              <a:t> = color;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this.borderThickness</a:t>
            </a:r>
            <a:r>
              <a:rPr lang="en-US" dirty="0" smtClean="0"/>
              <a:t> = </a:t>
            </a:r>
            <a:r>
              <a:rPr lang="en-US" dirty="0" err="1" smtClean="0"/>
              <a:t>borderThickness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Shape.prototype.describe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    …</a:t>
            </a:r>
          </a:p>
          <a:p>
            <a:pPr>
              <a:buNone/>
            </a:pPr>
            <a:r>
              <a:rPr lang="en-US" dirty="0" smtClean="0"/>
              <a:t>};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describe</a:t>
            </a:r>
            <a:r>
              <a:rPr lang="en-US" dirty="0" smtClean="0"/>
              <a:t> method will be inherited by all Shape instances</a:t>
            </a:r>
          </a:p>
          <a:p>
            <a:r>
              <a:rPr lang="en-US" dirty="0" smtClean="0"/>
              <a:t>Note that Object sits at the base of the prototype chain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33700"/>
            <a:ext cx="49784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new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a function is invoked using new, the following occurs: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new instance of an object is created and its prototype (exposed via the </a:t>
            </a:r>
            <a:r>
              <a:rPr lang="en-US" b="1" i="1" dirty="0" smtClean="0"/>
              <a:t>__proto__</a:t>
            </a:r>
            <a:r>
              <a:rPr lang="en-US" dirty="0" smtClean="0"/>
              <a:t> property) is set to the prototype property of the constructor function.</a:t>
            </a:r>
          </a:p>
          <a:p>
            <a:pPr lvl="1"/>
            <a:r>
              <a:rPr lang="en-US" dirty="0" smtClean="0"/>
              <a:t>The constructor function is invoked with the newly created object bound to the </a:t>
            </a:r>
            <a:r>
              <a:rPr lang="en-US" b="1" i="1" dirty="0" smtClean="0"/>
              <a:t>this</a:t>
            </a:r>
            <a:r>
              <a:rPr lang="en-US" dirty="0" smtClean="0"/>
              <a:t> property.</a:t>
            </a:r>
          </a:p>
          <a:p>
            <a:pPr lvl="1"/>
            <a:r>
              <a:rPr lang="en-US" dirty="0" smtClean="0"/>
              <a:t>If the function does not return a value, </a:t>
            </a:r>
            <a:r>
              <a:rPr lang="en-US" b="1" i="1" dirty="0" smtClean="0"/>
              <a:t>this</a:t>
            </a:r>
            <a:r>
              <a:rPr lang="en-US" dirty="0" smtClean="0"/>
              <a:t> is returned implicitly.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new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invoking the constructor function without the </a:t>
            </a:r>
            <a:r>
              <a:rPr lang="en-US" b="1" i="1" dirty="0" smtClean="0"/>
              <a:t>new</a:t>
            </a:r>
            <a:r>
              <a:rPr lang="en-US" dirty="0" smtClean="0"/>
              <a:t> keyword…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3886200"/>
            <a:ext cx="46228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new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Easily fixed…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Shape(color</a:t>
            </a:r>
            <a:r>
              <a:rPr lang="en-US" dirty="0" smtClean="0"/>
              <a:t>, </a:t>
            </a:r>
            <a:r>
              <a:rPr lang="en-US" dirty="0" err="1" smtClean="0"/>
              <a:t>borderThickness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this.color</a:t>
            </a:r>
            <a:r>
              <a:rPr lang="en-US" dirty="0" smtClean="0"/>
              <a:t> = color;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this.borderThickness</a:t>
            </a:r>
            <a:r>
              <a:rPr lang="en-US" dirty="0" smtClean="0"/>
              <a:t> = </a:t>
            </a:r>
            <a:r>
              <a:rPr lang="en-US" dirty="0" err="1" smtClean="0"/>
              <a:t>borderThickness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return this;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new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But…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shape is not a Shape, it is in fact a reference to the global Window object – bad!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819400"/>
            <a:ext cx="84201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Plain old objects</a:t>
            </a:r>
          </a:p>
          <a:p>
            <a:r>
              <a:rPr lang="en-US" dirty="0" smtClean="0"/>
              <a:t>Constructor functions </a:t>
            </a:r>
          </a:p>
          <a:p>
            <a:r>
              <a:rPr lang="en-US" dirty="0" smtClean="0"/>
              <a:t>The inner workings of 'new'</a:t>
            </a:r>
          </a:p>
          <a:p>
            <a:r>
              <a:rPr lang="en-US" dirty="0" smtClean="0"/>
              <a:t>Exploring the prototype chain and </a:t>
            </a:r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When is a prototype not a prototype?</a:t>
            </a:r>
          </a:p>
          <a:p>
            <a:r>
              <a:rPr lang="en-US" dirty="0" smtClean="0"/>
              <a:t>The constructor property</a:t>
            </a:r>
          </a:p>
          <a:p>
            <a:r>
              <a:rPr lang="en-US" dirty="0" smtClean="0"/>
              <a:t>The confusing world of 'this'</a:t>
            </a:r>
          </a:p>
          <a:p>
            <a:r>
              <a:rPr lang="en-US" dirty="0" smtClean="0"/>
              <a:t>Private parts</a:t>
            </a:r>
          </a:p>
          <a:p>
            <a:r>
              <a:rPr lang="en-US" dirty="0" smtClean="0"/>
              <a:t>Using closures for private state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Conclusions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new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constructor function when invoked without the </a:t>
            </a:r>
            <a:r>
              <a:rPr lang="en-US" b="1" i="1" dirty="0" smtClean="0"/>
              <a:t>new</a:t>
            </a:r>
            <a:r>
              <a:rPr lang="en-US" dirty="0" smtClean="0"/>
              <a:t> keyword will obey the standard rules regarding the binding of </a:t>
            </a:r>
            <a:r>
              <a:rPr lang="en-US" b="1" i="1" dirty="0" smtClean="0"/>
              <a:t>this</a:t>
            </a:r>
          </a:p>
          <a:p>
            <a:r>
              <a:rPr lang="en-US" b="1" i="1" dirty="0" smtClean="0"/>
              <a:t>this</a:t>
            </a:r>
            <a:r>
              <a:rPr lang="en-US" b="1" dirty="0" smtClean="0"/>
              <a:t> </a:t>
            </a:r>
            <a:r>
              <a:rPr lang="en-US" dirty="0" smtClean="0"/>
              <a:t>results in this being the global object</a:t>
            </a:r>
          </a:p>
          <a:p>
            <a:r>
              <a:rPr lang="en-US" dirty="0" smtClean="0"/>
              <a:t>constructor functions must be invoked via the </a:t>
            </a:r>
            <a:r>
              <a:rPr lang="en-US" b="1" i="1" dirty="0" smtClean="0"/>
              <a:t>new </a:t>
            </a:r>
            <a:r>
              <a:rPr lang="en-US" dirty="0" smtClean="0"/>
              <a:t>keyword or bad things will happen</a:t>
            </a:r>
          </a:p>
          <a:p>
            <a:r>
              <a:rPr lang="en-US" dirty="0" smtClean="0"/>
              <a:t>It is the </a:t>
            </a:r>
            <a:r>
              <a:rPr lang="en-US" b="1" i="1" dirty="0" smtClean="0"/>
              <a:t>new </a:t>
            </a:r>
            <a:r>
              <a:rPr lang="en-US" dirty="0" smtClean="0"/>
              <a:t>keyword that does all the 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can be added to the </a:t>
            </a:r>
            <a:r>
              <a:rPr lang="en-US" b="1" i="1" dirty="0" smtClean="0"/>
              <a:t>prototype</a:t>
            </a:r>
          </a:p>
          <a:p>
            <a:r>
              <a:rPr lang="en-US" dirty="0" smtClean="0"/>
              <a:t>These will be shared across all object instances</a:t>
            </a:r>
          </a:p>
          <a:p>
            <a:r>
              <a:rPr lang="en-US" dirty="0" smtClean="0"/>
              <a:t>Similar concept to static properties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71" y="1308100"/>
            <a:ext cx="8328329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instanceof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shape.__proto</a:t>
            </a:r>
            <a:r>
              <a:rPr lang="en-US" dirty="0" smtClean="0"/>
              <a:t>__ == </a:t>
            </a:r>
            <a:r>
              <a:rPr lang="en-US" dirty="0" err="1" smtClean="0"/>
              <a:t>Shape.prototype</a:t>
            </a:r>
            <a:endParaRPr lang="en-US" dirty="0" smtClean="0"/>
          </a:p>
          <a:p>
            <a:r>
              <a:rPr lang="en-US" dirty="0" err="1" smtClean="0"/>
              <a:t>shape.__proto__.__proto</a:t>
            </a:r>
            <a:r>
              <a:rPr lang="en-US" dirty="0" smtClean="0"/>
              <a:t>__ == </a:t>
            </a:r>
            <a:r>
              <a:rPr lang="en-US" dirty="0" err="1" smtClean="0"/>
              <a:t>Object.prototype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Both would return true</a:t>
            </a:r>
          </a:p>
          <a:p>
            <a:r>
              <a:rPr lang="en-US" dirty="0" smtClean="0"/>
              <a:t>As would…</a:t>
            </a:r>
          </a:p>
          <a:p>
            <a:pPr lvl="1"/>
            <a:r>
              <a:rPr lang="en-US" dirty="0" smtClean="0"/>
              <a:t>shape </a:t>
            </a:r>
            <a:r>
              <a:rPr lang="en-US" b="1" i="1" dirty="0" err="1" smtClean="0"/>
              <a:t>instanceof</a:t>
            </a:r>
            <a:r>
              <a:rPr lang="en-US" dirty="0" smtClean="0"/>
              <a:t> Shape;</a:t>
            </a:r>
          </a:p>
          <a:p>
            <a:pPr lvl="1"/>
            <a:r>
              <a:rPr lang="en-US" dirty="0" smtClean="0"/>
              <a:t>shape </a:t>
            </a:r>
            <a:r>
              <a:rPr lang="en-US" b="1" i="1" dirty="0" err="1" smtClean="0"/>
              <a:t>instanceof</a:t>
            </a:r>
            <a:r>
              <a:rPr lang="en-US" dirty="0" smtClean="0"/>
              <a:t> Object;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instanceof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err="1" smtClean="0"/>
              <a:t>instanceof</a:t>
            </a:r>
            <a:r>
              <a:rPr lang="en-US" b="1" i="1" dirty="0" smtClean="0"/>
              <a:t> </a:t>
            </a:r>
            <a:r>
              <a:rPr lang="en-US" dirty="0" smtClean="0"/>
              <a:t>keyword navigates the prototype chain, returning true if anywhere in the chain is the object pointed to by the given constructor function's </a:t>
            </a:r>
            <a:r>
              <a:rPr lang="en-US" b="1" i="1" dirty="0" smtClean="0"/>
              <a:t>prototype </a:t>
            </a:r>
            <a:r>
              <a:rPr lang="en-US" dirty="0" smtClean="0"/>
              <a:t>property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instanceof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new </a:t>
            </a:r>
            <a:r>
              <a:rPr lang="en-US" dirty="0" smtClean="0"/>
              <a:t>keyword constructs an object with its internal prototype set to the prototype of the constructor function</a:t>
            </a:r>
          </a:p>
          <a:p>
            <a:r>
              <a:rPr lang="en-US" dirty="0" smtClean="0"/>
              <a:t>an </a:t>
            </a:r>
            <a:r>
              <a:rPr lang="en-US" b="1" dirty="0" err="1" smtClean="0"/>
              <a:t>instanceof</a:t>
            </a:r>
            <a:r>
              <a:rPr lang="en-US" b="1" dirty="0" smtClean="0"/>
              <a:t> </a:t>
            </a:r>
            <a:r>
              <a:rPr lang="en-US" dirty="0" smtClean="0"/>
              <a:t>check for this should return true</a:t>
            </a:r>
          </a:p>
          <a:p>
            <a:r>
              <a:rPr lang="en-US" dirty="0" smtClean="0"/>
              <a:t>protect against the use of the constructor function without the </a:t>
            </a:r>
            <a:r>
              <a:rPr lang="en-US" b="1" i="1" dirty="0" smtClean="0"/>
              <a:t>new </a:t>
            </a:r>
            <a:r>
              <a:rPr lang="en-US" dirty="0" smtClean="0"/>
              <a:t>keyword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instanceof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Shape(color</a:t>
            </a:r>
            <a:r>
              <a:rPr lang="en-US" dirty="0" smtClean="0"/>
              <a:t>, </a:t>
            </a:r>
            <a:r>
              <a:rPr lang="en-US" dirty="0" err="1" smtClean="0"/>
              <a:t>borderThickness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//check for Shape type… </a:t>
            </a:r>
          </a:p>
          <a:p>
            <a:pPr>
              <a:buNone/>
            </a:pPr>
            <a:r>
              <a:rPr lang="en-US" dirty="0" smtClean="0"/>
              <a:t>    if (!(this </a:t>
            </a:r>
            <a:r>
              <a:rPr lang="en-US" dirty="0" err="1" smtClean="0"/>
              <a:t>instanceof</a:t>
            </a:r>
            <a:r>
              <a:rPr lang="en-US" dirty="0" smtClean="0"/>
              <a:t> Shape)) {</a:t>
            </a:r>
          </a:p>
          <a:p>
            <a:pPr>
              <a:buNone/>
            </a:pPr>
            <a:r>
              <a:rPr lang="en-US" dirty="0" smtClean="0"/>
              <a:t>        //if new keyword not used to create object…</a:t>
            </a:r>
          </a:p>
          <a:p>
            <a:pPr>
              <a:buNone/>
            </a:pPr>
            <a:r>
              <a:rPr lang="en-US" dirty="0" smtClean="0"/>
              <a:t>        return new </a:t>
            </a:r>
            <a:r>
              <a:rPr lang="en-US" dirty="0" err="1" smtClean="0"/>
              <a:t>Shape(color</a:t>
            </a:r>
            <a:r>
              <a:rPr lang="en-US" dirty="0" smtClean="0"/>
              <a:t>, </a:t>
            </a:r>
            <a:r>
              <a:rPr lang="en-US" dirty="0" err="1" smtClean="0"/>
              <a:t>borderThickness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this.color</a:t>
            </a:r>
            <a:r>
              <a:rPr lang="en-US" dirty="0" smtClean="0"/>
              <a:t> = color;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this.borderThickness</a:t>
            </a:r>
            <a:r>
              <a:rPr lang="en-US" dirty="0" smtClean="0"/>
              <a:t> = </a:t>
            </a:r>
            <a:r>
              <a:rPr lang="en-US" dirty="0" err="1" smtClean="0"/>
              <a:t>borderThickness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constructor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219200"/>
            <a:ext cx="886460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constructor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133600"/>
            <a:ext cx="68072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this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Add an event handler to the occasion…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8194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 create a shape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shape = new </a:t>
            </a:r>
            <a:r>
              <a:rPr lang="en-US" dirty="0" err="1" smtClean="0"/>
              <a:t>Shape('red</a:t>
            </a:r>
            <a:r>
              <a:rPr lang="en-US" dirty="0" smtClean="0"/>
              <a:t>', 2.0);</a:t>
            </a:r>
          </a:p>
          <a:p>
            <a:endParaRPr lang="en-US" dirty="0" smtClean="0"/>
          </a:p>
          <a:p>
            <a:r>
              <a:rPr lang="en-US" dirty="0" smtClean="0"/>
              <a:t>// ask it to describe itself</a:t>
            </a:r>
          </a:p>
          <a:p>
            <a:r>
              <a:rPr lang="en-US" dirty="0" err="1" smtClean="0"/>
              <a:t>shape.describe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//</a:t>
            </a:r>
          </a:p>
          <a:p>
            <a:endParaRPr lang="en-US" dirty="0" smtClean="0"/>
          </a:p>
          <a:p>
            <a:r>
              <a:rPr lang="en-US" dirty="0" smtClean="0"/>
              <a:t>$('#</a:t>
            </a:r>
            <a:r>
              <a:rPr lang="en-US" dirty="0" err="1" smtClean="0"/>
              <a:t>foo').click(shape.describe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7606" y="4191000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 am a red shape, with a border that is 2 thick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50292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I am a undefined shape, with a border that is undefined thick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Plain old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a collection of named properties</a:t>
            </a:r>
          </a:p>
          <a:p>
            <a:r>
              <a:rPr lang="en-US" dirty="0" smtClean="0"/>
              <a:t>Property consists of a name and a value that can be of any type</a:t>
            </a:r>
          </a:p>
          <a:p>
            <a:r>
              <a:rPr lang="en-US" dirty="0" smtClean="0"/>
              <a:t>Objects are dynamic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this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Wrap within a function…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88507" y="2690336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$('#</a:t>
            </a:r>
            <a:r>
              <a:rPr lang="en-US" dirty="0" err="1" smtClean="0"/>
              <a:t>foo').click(function</a:t>
            </a:r>
            <a:r>
              <a:rPr lang="en-US" dirty="0" smtClean="0"/>
              <a:t>() { </a:t>
            </a:r>
            <a:r>
              <a:rPr lang="en-US" dirty="0" err="1" smtClean="0"/>
              <a:t>shape.describe</a:t>
            </a:r>
            <a:r>
              <a:rPr lang="en-US" dirty="0" smtClean="0"/>
              <a:t>(); });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63703" y="305966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// I am a red shape, with a border that is 2 thick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this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know a little bit about the concept of 'execution contexts’</a:t>
            </a:r>
          </a:p>
          <a:p>
            <a:r>
              <a:rPr lang="en-US" dirty="0" smtClean="0"/>
              <a:t>All JavaScript code execution takes place within an execution context</a:t>
            </a:r>
          </a:p>
          <a:p>
            <a:r>
              <a:rPr lang="en-US" dirty="0" smtClean="0"/>
              <a:t>Each context contains information regarding the variables that are currently in scope and the value that is bound to </a:t>
            </a:r>
            <a:r>
              <a:rPr lang="en-US" b="1" i="1" dirty="0" smtClean="0"/>
              <a:t>this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this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execution context is created when a method is invoked, where </a:t>
            </a:r>
            <a:r>
              <a:rPr lang="en-US" b="1" i="1" dirty="0" smtClean="0"/>
              <a:t>this </a:t>
            </a:r>
            <a:r>
              <a:rPr lang="en-US" dirty="0" smtClean="0"/>
              <a:t>is a reference to the object that owns the property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this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click event invokes this function directly, rather than invoking it via </a:t>
            </a:r>
            <a:r>
              <a:rPr lang="en-US" dirty="0" smtClean="0"/>
              <a:t>shape</a:t>
            </a:r>
          </a:p>
          <a:p>
            <a:r>
              <a:rPr lang="en-US" dirty="0" smtClean="0"/>
              <a:t>As a result it is executed within the scope of the click execution </a:t>
            </a:r>
            <a:r>
              <a:rPr lang="en-US" dirty="0" smtClean="0"/>
              <a:t>context</a:t>
            </a:r>
          </a:p>
          <a:p>
            <a:r>
              <a:rPr lang="en-US" b="1" i="1" dirty="0" smtClean="0"/>
              <a:t>t</a:t>
            </a:r>
            <a:r>
              <a:rPr lang="en-US" b="1" i="1" dirty="0" smtClean="0"/>
              <a:t>his </a:t>
            </a:r>
            <a:r>
              <a:rPr lang="en-US" dirty="0" smtClean="0"/>
              <a:t>references </a:t>
            </a:r>
            <a:r>
              <a:rPr lang="en-US" dirty="0" smtClean="0"/>
              <a:t>the DOM element that was clicked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0095" y="1981200"/>
            <a:ext cx="30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$('#</a:t>
            </a:r>
            <a:r>
              <a:rPr lang="en-US" dirty="0" err="1" smtClean="0"/>
              <a:t>foo').click(shape.describe</a:t>
            </a:r>
            <a:r>
              <a:rPr lang="en-US" dirty="0" smtClean="0"/>
              <a:t>);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Old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be initialized like so…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shape = {};</a:t>
            </a:r>
          </a:p>
          <a:p>
            <a:pPr>
              <a:buNone/>
            </a:pPr>
            <a:r>
              <a:rPr lang="en-US" dirty="0" err="1" smtClean="0"/>
              <a:t>shape.color</a:t>
            </a:r>
            <a:r>
              <a:rPr lang="en-US" dirty="0" smtClean="0"/>
              <a:t> = 'red';</a:t>
            </a:r>
          </a:p>
          <a:p>
            <a:pPr>
              <a:buNone/>
            </a:pPr>
            <a:r>
              <a:rPr lang="en-US" dirty="0" err="1" smtClean="0"/>
              <a:t>shape.borderThickness</a:t>
            </a:r>
            <a:r>
              <a:rPr lang="en-US" dirty="0" smtClean="0"/>
              <a:t> = '2.0';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Old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shape = { </a:t>
            </a:r>
          </a:p>
          <a:p>
            <a:pPr>
              <a:buNone/>
            </a:pPr>
            <a:r>
              <a:rPr lang="en-US" dirty="0" smtClean="0"/>
              <a:t>    color : 'red',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borderThickness</a:t>
            </a:r>
            <a:r>
              <a:rPr lang="en-US" dirty="0" smtClean="0"/>
              <a:t> : '2.0'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953000"/>
            <a:ext cx="27940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Old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971800"/>
            <a:ext cx="4305300" cy="3289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1676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__proto__ property points to this object's prototype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Old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Demonstrates true nature of inheritance in JavaScript</a:t>
            </a:r>
          </a:p>
          <a:p>
            <a:r>
              <a:rPr lang="en-US" dirty="0" smtClean="0"/>
              <a:t>If you try to access a property of an object… </a:t>
            </a:r>
          </a:p>
          <a:p>
            <a:pPr lvl="1"/>
            <a:r>
              <a:rPr lang="en-US" dirty="0" smtClean="0"/>
              <a:t>Firstly object itself is examined by the JavaScript runtime </a:t>
            </a:r>
          </a:p>
          <a:p>
            <a:pPr lvl="1"/>
            <a:r>
              <a:rPr lang="en-US" dirty="0" smtClean="0"/>
              <a:t>If not found there it checks the object's prototype</a:t>
            </a:r>
          </a:p>
          <a:p>
            <a:pPr lvl="1"/>
            <a:r>
              <a:rPr lang="en-US" dirty="0" smtClean="0"/>
              <a:t>And so on all the way up the prototype chain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Old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very dynamic</a:t>
            </a:r>
          </a:p>
          <a:p>
            <a:r>
              <a:rPr lang="en-US" dirty="0" smtClean="0"/>
              <a:t>But types are not defined when creating objects</a:t>
            </a:r>
          </a:p>
          <a:p>
            <a:r>
              <a:rPr lang="en-US" dirty="0" smtClean="0"/>
              <a:t>Lets look at the </a:t>
            </a:r>
            <a:r>
              <a:rPr lang="en-US" dirty="0" err="1" smtClean="0"/>
              <a:t>Javascript</a:t>
            </a:r>
            <a:r>
              <a:rPr lang="en-US" dirty="0" smtClean="0"/>
              <a:t> way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this example with a method…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shape = { </a:t>
            </a:r>
          </a:p>
          <a:p>
            <a:pPr>
              <a:buNone/>
            </a:pPr>
            <a:r>
              <a:rPr lang="en-US" dirty="0" smtClean="0"/>
              <a:t>    color : 'red',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borderThickness</a:t>
            </a:r>
            <a:r>
              <a:rPr lang="en-US" dirty="0" smtClean="0"/>
              <a:t> : '2.0',</a:t>
            </a:r>
          </a:p>
          <a:p>
            <a:pPr>
              <a:buNone/>
            </a:pPr>
            <a:r>
              <a:rPr lang="en-US" dirty="0" smtClean="0"/>
              <a:t>    describe : function() {</a:t>
            </a:r>
          </a:p>
          <a:p>
            <a:pPr>
              <a:buNone/>
            </a:pPr>
            <a:r>
              <a:rPr lang="en-US" dirty="0" smtClean="0"/>
              <a:t>    			</a:t>
            </a:r>
            <a:r>
              <a:rPr lang="en-US" dirty="0" err="1" smtClean="0"/>
              <a:t>console.log("I</a:t>
            </a:r>
            <a:r>
              <a:rPr lang="en-US" dirty="0" smtClean="0"/>
              <a:t> am a " + </a:t>
            </a:r>
            <a:r>
              <a:rPr lang="en-US" dirty="0" err="1" smtClean="0"/>
              <a:t>this.color</a:t>
            </a:r>
            <a:r>
              <a:rPr lang="en-US" dirty="0" smtClean="0"/>
              <a:t> + " shape, with a 		border that is " +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this.borderThickness</a:t>
            </a:r>
            <a:r>
              <a:rPr lang="en-US" dirty="0" smtClean="0"/>
              <a:t> + " thick");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might want to create multiple instances of this object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1106</Words>
  <Application>Microsoft Macintosh PowerPoint</Application>
  <PresentationFormat>On-screen Show (4:3)</PresentationFormat>
  <Paragraphs>226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Understanding JavaScript Object Creation Patterns </vt:lpstr>
      <vt:lpstr>Topics</vt:lpstr>
      <vt:lpstr>Plain old objects </vt:lpstr>
      <vt:lpstr>Plain Old Objects</vt:lpstr>
      <vt:lpstr>Plain Old Objects</vt:lpstr>
      <vt:lpstr>Plain Old Objects</vt:lpstr>
      <vt:lpstr>Plain Old Objects</vt:lpstr>
      <vt:lpstr>Plain Old Objects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The new Keyword</vt:lpstr>
      <vt:lpstr>The new Keyword</vt:lpstr>
      <vt:lpstr>The new Keyword</vt:lpstr>
      <vt:lpstr>The new Keyword</vt:lpstr>
      <vt:lpstr>The new Keyword</vt:lpstr>
      <vt:lpstr>Prototype Properties</vt:lpstr>
      <vt:lpstr>Prototype Summary</vt:lpstr>
      <vt:lpstr>instanceof</vt:lpstr>
      <vt:lpstr>instanceof</vt:lpstr>
      <vt:lpstr>instanceof</vt:lpstr>
      <vt:lpstr>instanceof</vt:lpstr>
      <vt:lpstr>constructor Property</vt:lpstr>
      <vt:lpstr>constructor Property</vt:lpstr>
      <vt:lpstr>The this Keyword</vt:lpstr>
      <vt:lpstr>The this Keyword</vt:lpstr>
      <vt:lpstr>The this Keyword</vt:lpstr>
      <vt:lpstr>The this Keyword</vt:lpstr>
      <vt:lpstr>The this Keyword</vt:lpstr>
    </vt:vector>
  </TitlesOfParts>
  <Company>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 f</dc:creator>
  <cp:lastModifiedBy>e f</cp:lastModifiedBy>
  <cp:revision>55</cp:revision>
  <dcterms:created xsi:type="dcterms:W3CDTF">2014-04-03T20:23:45Z</dcterms:created>
  <dcterms:modified xsi:type="dcterms:W3CDTF">2014-04-03T20:25:36Z</dcterms:modified>
</cp:coreProperties>
</file>