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0612-6E94-9F45-9AA5-2372D15924AF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91E-293A-9240-A21A-9DE8D94944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Avoiding Collisions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multi-purpose Namespace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Safely create namespaces if not already defined..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2286000"/>
            <a:ext cx="92202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MYAPPLICATION.createNS</a:t>
            </a:r>
            <a:r>
              <a:rPr lang="en-US" sz="1100" dirty="0" smtClean="0"/>
              <a:t> = function (namespace) {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nsparts</a:t>
            </a:r>
            <a:r>
              <a:rPr lang="en-US" sz="1100" dirty="0" smtClean="0"/>
              <a:t> = </a:t>
            </a:r>
            <a:r>
              <a:rPr lang="en-US" sz="1100" dirty="0" err="1" smtClean="0"/>
              <a:t>namespace.split</a:t>
            </a:r>
            <a:r>
              <a:rPr lang="en-US" sz="1100" dirty="0" smtClean="0"/>
              <a:t>(".");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parent = MYAPPLICATION;</a:t>
            </a:r>
          </a:p>
          <a:p>
            <a:r>
              <a:rPr lang="en-US" sz="1100" dirty="0" smtClean="0"/>
              <a:t> </a:t>
            </a:r>
          </a:p>
          <a:p>
            <a:r>
              <a:rPr lang="en-US" sz="1100" dirty="0" smtClean="0"/>
              <a:t>    // we want to be able to include or exclude the root namespace so we strip</a:t>
            </a:r>
          </a:p>
          <a:p>
            <a:r>
              <a:rPr lang="en-US" sz="1100" dirty="0" smtClean="0"/>
              <a:t>    // it if it's in the namespace</a:t>
            </a:r>
          </a:p>
          <a:p>
            <a:r>
              <a:rPr lang="en-US" sz="1100" dirty="0" smtClean="0"/>
              <a:t>    if (nsparts[0] === "MYAPPLICATION")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nsparts</a:t>
            </a:r>
            <a:r>
              <a:rPr lang="en-US" sz="1100" dirty="0" smtClean="0"/>
              <a:t> = nsparts.slice(1);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</a:t>
            </a:r>
          </a:p>
          <a:p>
            <a:r>
              <a:rPr lang="en-US" sz="1100" dirty="0" smtClean="0"/>
              <a:t>    // loop through the parts and create a nested namespace if necessary</a:t>
            </a:r>
          </a:p>
          <a:p>
            <a:r>
              <a:rPr lang="en-US" sz="1100" dirty="0" smtClean="0"/>
              <a:t>    for (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= 0;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</a:t>
            </a:r>
            <a:r>
              <a:rPr lang="en-US" sz="1100" dirty="0" err="1" smtClean="0"/>
              <a:t>nsparts.length</a:t>
            </a:r>
            <a:r>
              <a:rPr lang="en-US" sz="1100" dirty="0" smtClean="0"/>
              <a:t>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partname</a:t>
            </a:r>
            <a:r>
              <a:rPr lang="en-US" sz="1100" dirty="0" smtClean="0"/>
              <a:t> = </a:t>
            </a:r>
            <a:r>
              <a:rPr lang="en-US" sz="1100" dirty="0" err="1" smtClean="0"/>
              <a:t>nsparts[i</a:t>
            </a:r>
            <a:r>
              <a:rPr lang="en-US" sz="1100" dirty="0" smtClean="0"/>
              <a:t>];</a:t>
            </a:r>
          </a:p>
          <a:p>
            <a:r>
              <a:rPr lang="en-US" sz="1100" dirty="0" smtClean="0"/>
              <a:t>        // check if the current parent already has the namespace declared</a:t>
            </a:r>
          </a:p>
          <a:p>
            <a:r>
              <a:rPr lang="en-US" sz="1100" dirty="0" smtClean="0"/>
              <a:t>        // if it isn't, then create it</a:t>
            </a:r>
          </a:p>
          <a:p>
            <a:r>
              <a:rPr lang="en-US" sz="1100" dirty="0" smtClean="0"/>
              <a:t>        if (</a:t>
            </a:r>
            <a:r>
              <a:rPr lang="en-US" sz="1100" dirty="0" err="1" smtClean="0"/>
              <a:t>typeof</a:t>
            </a:r>
            <a:r>
              <a:rPr lang="en-US" sz="1100" dirty="0" smtClean="0"/>
              <a:t> </a:t>
            </a:r>
            <a:r>
              <a:rPr lang="en-US" sz="1100" dirty="0" err="1" smtClean="0"/>
              <a:t>parent[partname</a:t>
            </a:r>
            <a:r>
              <a:rPr lang="en-US" sz="1100" dirty="0" smtClean="0"/>
              <a:t>] === "undefined") {</a:t>
            </a:r>
          </a:p>
          <a:p>
            <a:r>
              <a:rPr lang="en-US" sz="1100" dirty="0" smtClean="0"/>
              <a:t>            </a:t>
            </a:r>
            <a:r>
              <a:rPr lang="en-US" sz="1100" dirty="0" err="1" smtClean="0"/>
              <a:t>parent[partname</a:t>
            </a:r>
            <a:r>
              <a:rPr lang="en-US" sz="1100" dirty="0" smtClean="0"/>
              <a:t>] = {};</a:t>
            </a:r>
          </a:p>
          <a:p>
            <a:r>
              <a:rPr lang="en-US" sz="1100" dirty="0" smtClean="0"/>
              <a:t>        }</a:t>
            </a:r>
          </a:p>
          <a:p>
            <a:r>
              <a:rPr lang="en-US" sz="1100" dirty="0" smtClean="0"/>
              <a:t>        // get a reference to the deepest element in the hierarchy so far</a:t>
            </a:r>
          </a:p>
          <a:p>
            <a:r>
              <a:rPr lang="en-US" sz="1100" dirty="0" smtClean="0"/>
              <a:t>        parent = </a:t>
            </a:r>
            <a:r>
              <a:rPr lang="en-US" sz="1100" dirty="0" err="1" smtClean="0"/>
              <a:t>parent[partname</a:t>
            </a:r>
            <a:r>
              <a:rPr lang="en-US" sz="1100" dirty="0" smtClean="0"/>
              <a:t>];</a:t>
            </a:r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   // the parent is now constructed with empty namespaces and can be used.</a:t>
            </a:r>
          </a:p>
          <a:p>
            <a:r>
              <a:rPr lang="en-US" sz="1100" dirty="0" smtClean="0"/>
              <a:t>    // we return the outermost namespace</a:t>
            </a:r>
          </a:p>
          <a:p>
            <a:r>
              <a:rPr lang="en-US" sz="1100" dirty="0" smtClean="0"/>
              <a:t>    return parent;</a:t>
            </a:r>
          </a:p>
          <a:p>
            <a:r>
              <a:rPr lang="en-US" sz="1100" dirty="0" smtClean="0"/>
              <a:t>};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Aliasing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can become cumbersome..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824877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MYAPPLICATION.LOGIC.BUSINESS.getSelectedProductTotal</a:t>
            </a:r>
            <a:r>
              <a:rPr lang="en-US" dirty="0" smtClean="0"/>
              <a:t> = function 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= new </a:t>
            </a:r>
            <a:r>
              <a:rPr lang="en-US" b="1" dirty="0" smtClean="0"/>
              <a:t>MYAPPLICATION.MODEL.PRODUCTS</a:t>
            </a:r>
            <a:r>
              <a:rPr lang="en-US" dirty="0" smtClean="0"/>
              <a:t>.product(100);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if(p.isVatApplicable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p.getPrice</a:t>
            </a:r>
            <a:r>
              <a:rPr lang="en-US" dirty="0" smtClean="0"/>
              <a:t>() * </a:t>
            </a:r>
            <a:r>
              <a:rPr lang="en-US" b="1" dirty="0" err="1" smtClean="0"/>
              <a:t>MYAPPLICATION.MODEL.PRODUCTS</a:t>
            </a:r>
            <a:r>
              <a:rPr lang="en-US" dirty="0" err="1" smtClean="0"/>
              <a:t>.currentvatrate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p.getPrice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Aliasing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by aliasing the namespace in a local variable</a:t>
            </a:r>
          </a:p>
          <a:p>
            <a:r>
              <a:rPr lang="en-US" dirty="0" smtClean="0"/>
              <a:t>Also you are explicitly clarifying in your code on what module it depends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919477"/>
            <a:ext cx="8229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MYAPPLICATION.LOGIC.BUSINESS.getSelectedProductTotal</a:t>
            </a:r>
            <a:r>
              <a:rPr lang="en-US" dirty="0" smtClean="0"/>
              <a:t> = function () 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var</a:t>
            </a:r>
            <a:r>
              <a:rPr lang="en-US" b="1" dirty="0" smtClean="0"/>
              <a:t> model = MYAPPLICATION.MODEL.PRODUCTS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= new model.product(150);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p.isVatApplicable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p.getPrice</a:t>
            </a:r>
            <a:r>
              <a:rPr lang="en-US" dirty="0" smtClean="0"/>
              <a:t>() * </a:t>
            </a:r>
            <a:r>
              <a:rPr lang="en-US" dirty="0" err="1" smtClean="0"/>
              <a:t>model.currentvatrate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p.getPrice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one global instance is vulnerable </a:t>
            </a:r>
          </a:p>
          <a:p>
            <a:r>
              <a:rPr lang="en-US" dirty="0" smtClean="0"/>
              <a:t>Anyone could access its internals </a:t>
            </a:r>
          </a:p>
          <a:p>
            <a:r>
              <a:rPr lang="en-US" dirty="0"/>
              <a:t>T</a:t>
            </a:r>
            <a:r>
              <a:rPr lang="en-US" dirty="0" smtClean="0"/>
              <a:t>he product has a </a:t>
            </a:r>
            <a:r>
              <a:rPr lang="en-US" b="1" dirty="0" smtClean="0"/>
              <a:t>property </a:t>
            </a:r>
            <a:r>
              <a:rPr lang="en-US" i="1" dirty="0" smtClean="0"/>
              <a:t>price </a:t>
            </a:r>
            <a:r>
              <a:rPr lang="en-US" dirty="0" smtClean="0"/>
              <a:t>and a </a:t>
            </a:r>
            <a:r>
              <a:rPr lang="en-US" b="1" dirty="0" smtClean="0"/>
              <a:t>method </a:t>
            </a:r>
            <a:r>
              <a:rPr lang="en-US" i="1" dirty="0" err="1" smtClean="0"/>
              <a:t>getPrice</a:t>
            </a:r>
            <a:r>
              <a:rPr lang="en-US" i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directly access the price property </a:t>
            </a:r>
          </a:p>
          <a:p>
            <a:r>
              <a:rPr lang="en-US" dirty="0" smtClean="0"/>
              <a:t>We want to expose only the method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use closures to implement private members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2880479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MYAPPLICATION.MODEL.PRODUCTS.product</a:t>
            </a:r>
            <a:r>
              <a:rPr lang="en-US" dirty="0" smtClean="0"/>
              <a:t> = </a:t>
            </a:r>
            <a:r>
              <a:rPr lang="en-US" dirty="0" err="1" smtClean="0"/>
              <a:t>function(price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price = price;//private    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return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isVatApplicable</a:t>
            </a:r>
            <a:r>
              <a:rPr lang="en-US" dirty="0" smtClean="0"/>
              <a:t>: true, //public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getPrice</a:t>
            </a:r>
            <a:r>
              <a:rPr lang="en-US" dirty="0" smtClean="0"/>
              <a:t>: function(){ //public                                               </a:t>
            </a:r>
          </a:p>
          <a:p>
            <a:r>
              <a:rPr lang="en-US" dirty="0" smtClean="0"/>
              <a:t>            return price;                                        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use a revealing module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252728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MYAPPLICATION.MODEL.PRODUCTS.product</a:t>
            </a:r>
            <a:r>
              <a:rPr lang="en-US" dirty="0" smtClean="0"/>
              <a:t> = </a:t>
            </a:r>
            <a:r>
              <a:rPr lang="en-US" dirty="0" err="1" smtClean="0"/>
              <a:t>function(price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price = price;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isVatApplicable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getPrice</a:t>
            </a:r>
            <a:r>
              <a:rPr lang="en-US" dirty="0" smtClean="0"/>
              <a:t>: function(){                                               </a:t>
            </a:r>
          </a:p>
          <a:p>
            <a:r>
              <a:rPr lang="en-US" dirty="0" smtClean="0"/>
              <a:t>            return price;                                            </a:t>
            </a:r>
          </a:p>
          <a:p>
            <a:r>
              <a:rPr lang="en-US" dirty="0" smtClean="0"/>
              <a:t>        };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return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isVatApplicable</a:t>
            </a:r>
            <a:r>
              <a:rPr lang="en-US" dirty="0" smtClean="0"/>
              <a:t>: </a:t>
            </a:r>
            <a:r>
              <a:rPr lang="en-US" dirty="0" err="1" smtClean="0"/>
              <a:t>isVatApplicable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getPrice</a:t>
            </a:r>
            <a:r>
              <a:rPr lang="en-US" dirty="0" smtClean="0"/>
              <a:t>: </a:t>
            </a:r>
            <a:r>
              <a:rPr lang="en-US" dirty="0" err="1" smtClean="0"/>
              <a:t>getPrice</a:t>
            </a:r>
            <a:endParaRPr lang="en-US" dirty="0" smtClean="0"/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programming languages we know the concept of namespaces (or packages)</a:t>
            </a:r>
          </a:p>
          <a:p>
            <a:r>
              <a:rPr lang="en-US" dirty="0" smtClean="0"/>
              <a:t>Unfortunately, the concept of namespaces does not exist in JavaScript</a:t>
            </a:r>
          </a:p>
          <a:p>
            <a:r>
              <a:rPr lang="en-US" dirty="0" smtClean="0"/>
              <a:t>Everything you create in JavaScript is by default global</a:t>
            </a:r>
          </a:p>
          <a:p>
            <a:r>
              <a:rPr lang="en-US" dirty="0" smtClean="0"/>
              <a:t>How do you avoid potential collisions then?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an anti-pattern – everything declared globally…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4582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calculateVat(prod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prod.price</a:t>
            </a:r>
            <a:r>
              <a:rPr lang="en-US" dirty="0" smtClean="0"/>
              <a:t> * 1.21;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product = function (price)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this.price</a:t>
            </a:r>
            <a:r>
              <a:rPr lang="en-US" dirty="0" smtClean="0"/>
              <a:t> = price;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this.getPrice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                return </a:t>
            </a:r>
            <a:r>
              <a:rPr lang="en-US" dirty="0" err="1" smtClean="0"/>
              <a:t>this.price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};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doCalculations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= new product(100);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alert(calculateVat(p.getPrice</a:t>
            </a:r>
            <a:r>
              <a:rPr lang="en-US" dirty="0" smtClean="0"/>
              <a:t>()));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global items: </a:t>
            </a:r>
            <a:r>
              <a:rPr lang="en-US" dirty="0" err="1" smtClean="0"/>
              <a:t>CalculateVat</a:t>
            </a:r>
            <a:r>
              <a:rPr lang="en-US" dirty="0" smtClean="0"/>
              <a:t>, product and </a:t>
            </a:r>
            <a:r>
              <a:rPr lang="en-US" dirty="0" err="1" smtClean="0"/>
              <a:t>doCalculations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could get us in trouble if we start using third-party libraries which use the same names. </a:t>
            </a:r>
          </a:p>
          <a:p>
            <a:r>
              <a:rPr lang="en-US" dirty="0" smtClean="0"/>
              <a:t>If they are included after our script, they will overwrite our variables and function. Bad! </a:t>
            </a:r>
          </a:p>
          <a:p>
            <a:r>
              <a:rPr lang="en-US" dirty="0" smtClean="0"/>
              <a:t>If they’re included before our script we will overwrite their </a:t>
            </a:r>
            <a:r>
              <a:rPr lang="en-US" dirty="0" err="1" smtClean="0"/>
              <a:t>vars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namespace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single global object</a:t>
            </a:r>
          </a:p>
          <a:p>
            <a:r>
              <a:rPr lang="en-US" dirty="0" smtClean="0"/>
              <a:t>Make all functions and variables properties of that global object: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3400" y="2667000"/>
            <a:ext cx="457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MYAPPLICATION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calculateVat</a:t>
            </a:r>
            <a:r>
              <a:rPr lang="en-US" dirty="0" smtClean="0"/>
              <a:t>: function (base) {</a:t>
            </a:r>
          </a:p>
          <a:p>
            <a:r>
              <a:rPr lang="en-US" dirty="0" smtClean="0"/>
              <a:t>        return base * 1.21;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product: function (price)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this.price</a:t>
            </a:r>
            <a:r>
              <a:rPr lang="en-US" dirty="0" smtClean="0"/>
              <a:t> = price;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this.getPrice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                   return </a:t>
            </a:r>
            <a:r>
              <a:rPr lang="en-US" dirty="0" err="1" smtClean="0"/>
              <a:t>this.price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  };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doCalculations</a:t>
            </a:r>
            <a:r>
              <a:rPr lang="en-US" dirty="0" smtClean="0"/>
              <a:t>: function 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= new MYAPPLICATION.product(100);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alert(this.calculateVat(p.getPrice</a:t>
            </a:r>
            <a:r>
              <a:rPr lang="en-US" dirty="0" smtClean="0"/>
              <a:t>()));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namespace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only have one global variable (MYAPPLICATION) </a:t>
            </a:r>
          </a:p>
          <a:p>
            <a:r>
              <a:rPr lang="en-US" dirty="0" smtClean="0"/>
              <a:t>Not really a namespace but it can be used as one…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4230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= new MYAPPLICATION.product(150);</a:t>
            </a:r>
          </a:p>
          <a:p>
            <a:r>
              <a:rPr lang="en-US" dirty="0" err="1" smtClean="0"/>
              <a:t>alert(p.getPrice</a:t>
            </a:r>
            <a:r>
              <a:rPr lang="en-US" dirty="0" smtClean="0"/>
              <a:t>());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namespaces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26487"/>
            <a:ext cx="84582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MYAPPLICATION = {</a:t>
            </a:r>
          </a:p>
          <a:p>
            <a:r>
              <a:rPr lang="en-US" dirty="0" smtClean="0"/>
              <a:t>    MODEL: {</a:t>
            </a:r>
          </a:p>
          <a:p>
            <a:r>
              <a:rPr lang="en-US" dirty="0" smtClean="0"/>
              <a:t>        product: function (price) { 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this.price</a:t>
            </a:r>
            <a:r>
              <a:rPr lang="en-US" dirty="0" smtClean="0"/>
              <a:t> = price;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this.getPrice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                     return </a:t>
            </a:r>
            <a:r>
              <a:rPr lang="en-US" dirty="0" err="1" smtClean="0"/>
              <a:t>this.price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};</a:t>
            </a:r>
          </a:p>
          <a:p>
            <a:r>
              <a:rPr lang="en-US" dirty="0" smtClean="0"/>
              <a:t>                 }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LOGIC: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calculateVat</a:t>
            </a:r>
            <a:r>
              <a:rPr lang="en-US" dirty="0" smtClean="0"/>
              <a:t>: function (base) {</a:t>
            </a:r>
          </a:p>
          <a:p>
            <a:r>
              <a:rPr lang="en-US" dirty="0" smtClean="0"/>
              <a:t>            return base * 1.21;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doCalculations</a:t>
            </a:r>
            <a:r>
              <a:rPr lang="en-US" dirty="0" smtClean="0"/>
              <a:t>: function ()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= new MYAPPLICATION.MODEL.product(100);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alert(this.calculateVat(p.getPrice</a:t>
            </a:r>
            <a:r>
              <a:rPr lang="en-US" dirty="0" smtClean="0"/>
              <a:t>()));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Safely creating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we still have one global object, there’s still a possibility that we overwrite..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005077"/>
            <a:ext cx="8229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not safe, if there's another object with this name we will overwrite it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MYAPPLICATION = {};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// We need to do a check before we create the namespace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typeof</a:t>
            </a:r>
            <a:r>
              <a:rPr lang="en-US" dirty="0" smtClean="0"/>
              <a:t> MYAPPLICATION === "undefined")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MYAPPLICATION = {};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// or a shorter version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MAYAPPLICATION = MYAPPLICATION || {};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multi-purpose Namespace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where JavaScript’s dynamic nature really shines</a:t>
            </a:r>
          </a:p>
          <a:p>
            <a:r>
              <a:rPr lang="en-US" dirty="0" smtClean="0"/>
              <a:t>What we want to achieve: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337679"/>
            <a:ext cx="6172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MAYAPPLICATION = MYAPPLICATION || {};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ns = </a:t>
            </a:r>
            <a:r>
              <a:rPr lang="en-US" dirty="0" err="1" smtClean="0"/>
              <a:t>MYAPPLICATION.createNS("MYAPPLICATION.MODEL.PRODUCTS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ns.product</a:t>
            </a:r>
            <a:r>
              <a:rPr lang="en-US" dirty="0" smtClean="0"/>
              <a:t> = </a:t>
            </a:r>
            <a:r>
              <a:rPr lang="en-US" dirty="0" err="1" smtClean="0"/>
              <a:t>function(price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this.price</a:t>
            </a:r>
            <a:r>
              <a:rPr lang="en-US" dirty="0" smtClean="0"/>
              <a:t> = price;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this.getPrice</a:t>
            </a:r>
            <a:r>
              <a:rPr lang="en-US" dirty="0" smtClean="0"/>
              <a:t> = function(){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this.price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1117</Words>
  <Application>Microsoft Macintosh PowerPoint</Application>
  <PresentationFormat>On-screen Show (4:3)</PresentationFormat>
  <Paragraphs>180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Namespaces</vt:lpstr>
      <vt:lpstr>Namespaces</vt:lpstr>
      <vt:lpstr>Namespaces</vt:lpstr>
      <vt:lpstr>Namespaces</vt:lpstr>
      <vt:lpstr>How to create a namespace in JavaScript</vt:lpstr>
      <vt:lpstr>How to create a namespace in JavaScript</vt:lpstr>
      <vt:lpstr>Nested namespaces</vt:lpstr>
      <vt:lpstr>Safely creating namespaces</vt:lpstr>
      <vt:lpstr>Creating a multi-purpose Namespace function</vt:lpstr>
      <vt:lpstr>Creating a multi-purpose Namespace function</vt:lpstr>
      <vt:lpstr>Aliasing namespaces</vt:lpstr>
      <vt:lpstr>Aliasing namespaces</vt:lpstr>
      <vt:lpstr>Disadvantages</vt:lpstr>
      <vt:lpstr>Private members</vt:lpstr>
      <vt:lpstr>Private members</vt:lpstr>
    </vt:vector>
  </TitlesOfParts>
  <Company>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 f</dc:creator>
  <cp:lastModifiedBy>e f</cp:lastModifiedBy>
  <cp:revision>19</cp:revision>
  <dcterms:created xsi:type="dcterms:W3CDTF">2014-04-04T10:47:32Z</dcterms:created>
  <dcterms:modified xsi:type="dcterms:W3CDTF">2014-04-04T11:59:39Z</dcterms:modified>
</cp:coreProperties>
</file>