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21FF-4770-834B-B347-A5613C0A51C9}" type="datetimeFigureOut">
              <a:rPr lang="en-GB" smtClean="0"/>
              <a:pPr/>
              <a:t>3/12/18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80BE-E7B2-624E-A7A9-0533F96755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Will Gregory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NodeJS</a:t>
            </a:r>
            <a:r>
              <a:rPr lang="en-GB" dirty="0" smtClean="0"/>
              <a:t> and NPM</a:t>
            </a:r>
          </a:p>
          <a:p>
            <a:endParaRPr lang="en-GB" dirty="0" smtClean="0"/>
          </a:p>
          <a:p>
            <a:r>
              <a:rPr lang="en-GB" dirty="0" smtClean="0"/>
              <a:t>Express Server</a:t>
            </a:r>
          </a:p>
          <a:p>
            <a:endParaRPr lang="en-GB" dirty="0" smtClean="0"/>
          </a:p>
          <a:p>
            <a:r>
              <a:rPr lang="en-GB" dirty="0" smtClean="0"/>
              <a:t>Gulp Processes</a:t>
            </a:r>
          </a:p>
          <a:p>
            <a:endParaRPr lang="en-GB" dirty="0" smtClean="0"/>
          </a:p>
          <a:p>
            <a:r>
              <a:rPr lang="en-GB" dirty="0" smtClean="0"/>
              <a:t>Building an Back End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Testing with Mocha</a:t>
            </a:r>
          </a:p>
          <a:p>
            <a:endParaRPr lang="en-GB" dirty="0" smtClean="0"/>
          </a:p>
          <a:p>
            <a:r>
              <a:rPr lang="en-GB" dirty="0" smtClean="0"/>
              <a:t>TDD</a:t>
            </a:r>
          </a:p>
          <a:p>
            <a:endParaRPr lang="en-GB" dirty="0" smtClean="0"/>
          </a:p>
          <a:p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Angular </a:t>
            </a:r>
            <a:r>
              <a:rPr lang="en-GB" dirty="0" err="1" smtClean="0"/>
              <a:t>vs</a:t>
            </a:r>
            <a:r>
              <a:rPr lang="en-GB" dirty="0" smtClean="0"/>
              <a:t> React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 - Days 1 and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en-GB" dirty="0" smtClean="0"/>
              <a:t>JavaScript Basics    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Loops 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Arrays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Conditionals 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Built-in Objects and Classes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Defining Custom Objects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JSON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Understanding “this” in JavaScript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Callback</a:t>
            </a:r>
            <a:r>
              <a:rPr lang="en-GB" dirty="0" smtClean="0"/>
              <a:t> Functions   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 - Days 1 and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GB" dirty="0" smtClean="0"/>
              <a:t>Understanding Closures in JavaScript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AJAX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jQuery</a:t>
            </a: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 smtClean="0"/>
              <a:t>Other 3</a:t>
            </a:r>
            <a:r>
              <a:rPr lang="en-GB" baseline="30000" dirty="0" smtClean="0"/>
              <a:t>rd</a:t>
            </a:r>
            <a:r>
              <a:rPr lang="en-GB" dirty="0" smtClean="0"/>
              <a:t> Party Libraries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Object-Oriented JavaScript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Templating</a:t>
            </a: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 err="1" smtClean="0"/>
              <a:t>Webworkers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 - Days 3 and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GB" dirty="0" smtClean="0"/>
              <a:t>The Module Pattern in JavaScript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JavaScript Unit Testing and TDD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Dealing with Errors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Introducing ES2016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Introducing Arrow Function Syntax</a:t>
            </a:r>
          </a:p>
          <a:p>
            <a:pPr>
              <a:buFont typeface="Wingdings" charset="2"/>
              <a:buChar char="§"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let </a:t>
            </a:r>
            <a:r>
              <a:rPr lang="en-GB" dirty="0" err="1" smtClean="0"/>
              <a:t>vs</a:t>
            </a:r>
            <a:r>
              <a:rPr lang="en-GB" dirty="0" smtClean="0"/>
              <a:t> const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Destructuring</a:t>
            </a:r>
            <a:r>
              <a:rPr lang="en-GB" dirty="0" smtClean="0"/>
              <a:t>  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 - Days 3 and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GB" dirty="0" smtClean="0"/>
              <a:t>Classes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Generators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Collections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Symbols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Template Strings</a:t>
            </a:r>
          </a:p>
          <a:p>
            <a:pPr>
              <a:buFont typeface="Wingdings" charset="2"/>
              <a:buChar char="§"/>
            </a:pPr>
            <a:r>
              <a:rPr lang="en-GB" dirty="0" err="1" smtClean="0"/>
              <a:t>Iterators</a:t>
            </a: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 smtClean="0"/>
              <a:t>Promises</a:t>
            </a:r>
          </a:p>
          <a:p>
            <a:pPr>
              <a:buFont typeface="Wingdings" charset="2"/>
              <a:buChar char="§"/>
            </a:pPr>
            <a:r>
              <a:rPr lang="en-GB" smtClean="0"/>
              <a:t>Proxies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 – Day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GB" dirty="0" err="1" smtClean="0"/>
              <a:t>Node.js</a:t>
            </a: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 err="1" smtClean="0"/>
              <a:t>npm</a:t>
            </a:r>
            <a:endParaRPr lang="en-GB" dirty="0" smtClean="0"/>
          </a:p>
          <a:p>
            <a:pPr>
              <a:buFont typeface="Wingdings" charset="2"/>
              <a:buChar char="§"/>
            </a:pPr>
            <a:r>
              <a:rPr lang="en-GB" dirty="0"/>
              <a:t>r</a:t>
            </a:r>
            <a:r>
              <a:rPr lang="en-GB" dirty="0" smtClean="0"/>
              <a:t>equire()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Express    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Gulp    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Mongo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Common Frameworks (Angular </a:t>
            </a:r>
            <a:r>
              <a:rPr lang="en-GB" dirty="0" err="1" smtClean="0"/>
              <a:t>vs</a:t>
            </a:r>
            <a:r>
              <a:rPr lang="en-GB" dirty="0" smtClean="0"/>
              <a:t> React)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Web Sockets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Look back at topics covered</a:t>
            </a:r>
          </a:p>
          <a:p>
            <a:r>
              <a:rPr lang="en-GB" dirty="0" smtClean="0"/>
              <a:t>Prepare tools required for last 2 days</a:t>
            </a:r>
          </a:p>
          <a:p>
            <a:pPr lvl="1"/>
            <a:r>
              <a:rPr lang="en-GB" dirty="0" err="1" smtClean="0"/>
              <a:t>NodeJS</a:t>
            </a:r>
            <a:r>
              <a:rPr lang="en-GB" dirty="0" smtClean="0"/>
              <a:t>/NPM</a:t>
            </a:r>
          </a:p>
          <a:p>
            <a:pPr lvl="1"/>
            <a:r>
              <a:rPr lang="en-GB" dirty="0" smtClean="0"/>
              <a:t>Atom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Web Workers</a:t>
            </a:r>
          </a:p>
          <a:p>
            <a:endParaRPr lang="en-GB" dirty="0" smtClean="0"/>
          </a:p>
          <a:p>
            <a:r>
              <a:rPr lang="en-GB" dirty="0" smtClean="0"/>
              <a:t>Arrow Functions</a:t>
            </a:r>
          </a:p>
          <a:p>
            <a:endParaRPr lang="en-GB" dirty="0" smtClean="0"/>
          </a:p>
          <a:p>
            <a:r>
              <a:rPr lang="en-GB" dirty="0" err="1" smtClean="0"/>
              <a:t>Javascript</a:t>
            </a:r>
            <a:r>
              <a:rPr lang="en-GB" dirty="0" smtClean="0"/>
              <a:t> Promises</a:t>
            </a:r>
          </a:p>
          <a:p>
            <a:endParaRPr lang="en-GB" dirty="0" smtClean="0"/>
          </a:p>
          <a:p>
            <a:r>
              <a:rPr lang="en-GB" dirty="0" err="1" smtClean="0"/>
              <a:t>Destructuring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Merging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Arrays Revisited</a:t>
            </a:r>
          </a:p>
          <a:p>
            <a:endParaRPr lang="en-GB" dirty="0" smtClean="0"/>
          </a:p>
          <a:p>
            <a:r>
              <a:rPr lang="en-GB" dirty="0" smtClean="0"/>
              <a:t>Keyed Collections</a:t>
            </a:r>
          </a:p>
          <a:p>
            <a:endParaRPr lang="en-GB" dirty="0" smtClean="0"/>
          </a:p>
          <a:p>
            <a:r>
              <a:rPr lang="en-GB" dirty="0" smtClean="0"/>
              <a:t>Template Literals</a:t>
            </a:r>
          </a:p>
          <a:p>
            <a:endParaRPr lang="en-GB" dirty="0" smtClean="0"/>
          </a:p>
          <a:p>
            <a:r>
              <a:rPr lang="en-GB" dirty="0" smtClean="0"/>
              <a:t>The Module Pattern in JavaScript (Closures)</a:t>
            </a:r>
          </a:p>
          <a:p>
            <a:endParaRPr lang="en-GB" dirty="0" smtClean="0"/>
          </a:p>
          <a:p>
            <a:r>
              <a:rPr lang="en-GB" dirty="0" smtClean="0"/>
              <a:t>Classes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196</Words>
  <Application>Microsoft Macintosh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</vt:lpstr>
      <vt:lpstr>Course Overview - Days 1 and 2</vt:lpstr>
      <vt:lpstr>Course Overview - Days 1 and 2</vt:lpstr>
      <vt:lpstr>Course Overview - Days 3 and 4</vt:lpstr>
      <vt:lpstr>Course Overview - Days 3 and 4</vt:lpstr>
      <vt:lpstr>Course Overview – Day 5</vt:lpstr>
      <vt:lpstr>Day 3</vt:lpstr>
      <vt:lpstr>Day 3</vt:lpstr>
      <vt:lpstr>Day 3</vt:lpstr>
      <vt:lpstr>Day 4</vt:lpstr>
      <vt:lpstr>Day 5</vt:lpstr>
    </vt:vector>
  </TitlesOfParts>
  <Company>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 g</dc:creator>
  <cp:lastModifiedBy>w g</cp:lastModifiedBy>
  <cp:revision>35</cp:revision>
  <dcterms:created xsi:type="dcterms:W3CDTF">2018-03-12T09:12:28Z</dcterms:created>
  <dcterms:modified xsi:type="dcterms:W3CDTF">2018-03-12T13:21:15Z</dcterms:modified>
</cp:coreProperties>
</file>