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52863-F8FA-75A2-479B-1DBFF4E32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9163-EFAA-63AD-B4BE-4F2639A6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861D6-D2F9-3D69-C7B0-B5C5D29F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06671-C9B6-A456-1B13-2431706C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91B2-5510-345E-AA9E-91CE47DF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2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4EE2-1F66-F5AB-0264-D64A0758D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E13AC-88A8-2646-CB0E-8FAAE4045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45346-1242-91C0-504B-D09FE2905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BD01-6EE2-CA7B-F878-9EDCD148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CC82A-962B-FBD8-EC6F-BC80A0F49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F3EAA-DB97-7288-7325-FFB6654B4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DA947-FA1F-2813-39D3-697CD4921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6BA9-174F-6328-5729-98C4E5CD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1E87-0491-185E-722B-35ED05CA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FE819-CC65-9340-616D-BE350314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5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43DE1-19FB-D310-D9C0-DD97EBF1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2A57-8948-0A0E-2D30-6FEE08D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8725E-A92D-216A-B322-BFB26C993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4C124-8480-EAEB-416C-E72384E60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6871-E4AB-9ECE-A37B-84D430F17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4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896F8-E56F-86BC-0935-CEA0D5CA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8AFE-A31E-0469-061C-FD1D0E5D8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9F6B1-3DC9-5270-000A-5F24AE0C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4434-3982-4D1B-D1BD-9A8549CFF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371FC-13B9-0033-FF5F-C2A76337F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75F6-478A-E7EA-25CC-B79187CB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68425-97F5-10E9-791D-A406B3BD4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96DAE-BE3E-D5EF-BE0C-A292F3557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49F5E-D77E-6311-CD42-CECBB409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6A1C7-137F-4444-40B4-86E5AD91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E1FE3-B59F-8E90-FC11-A4CB09AD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7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A217-649F-8F8C-0B1B-9FF2CC3E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0147-4D9A-3F4A-87EC-634C0BF9C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1678C-589E-2CED-CA2C-54F887A8B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45E87-19D7-F0A9-CA57-213250948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2DF60-93A0-A36F-3669-C31E657BF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B783F-5DED-1F32-29ED-8AD7BDD5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0DF7B-70FA-B507-6CE8-EF7BB9BF5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A9281-DA0B-46D1-90CE-3ABB721B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8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ACED8-C052-6758-5F7B-4ED6FE1B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A12B2-BFE8-DB02-1163-89D52995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B86C5-FC41-922C-7444-38CFF8F6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73F43-A2E6-80FD-66DE-D4CBF3A4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1B44E-5B6B-D135-458D-CC66CA12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A6BB3-F26B-08E8-46AD-C56CEF56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CAC17-5F0C-8580-39BB-9ED86F8F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6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1924B-FB98-F349-39D0-E687F0C9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CCF0-59C7-71E3-801F-D8E574BC8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2BD2D-8EC1-86CE-8131-74BD402FB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B300D-3D80-C676-838A-B1472632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E90A1E-9EED-1F81-50E2-E4E0C0CAD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78F3A-62C9-7F1B-3AEA-7D96F370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56BC5-4BD3-B606-2ED8-882C647C4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9BCB2-B842-7CC8-ACA5-BBD254D885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C2441-3C12-BAAA-2C0A-11FF64D38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D9765-D747-0CBE-465B-4AF133CC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745C2-D6F3-4D5C-8060-BA6BD5F6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46F6B-2E76-05CF-EF7B-0569384B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17F87-DDA8-16D8-4E88-616F3EBA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77913-2E68-1F83-BE0D-72D63AE8E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8225-1A34-1843-820F-5D75D667AE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F736A-1D17-4EB8-9B5A-64A3A8797CDA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5702E-D185-0D34-5706-BC81F10A6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B9AEB-A9B6-1995-D3C3-551C1C67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D1F45-61DE-4D13-AD44-7D250FFD6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4E5E-9BD8-6EA7-0131-B7426A94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Chammu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10244-882D-8754-183C-D92756FE47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Chammu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Sharma</dc:creator>
  <cp:lastModifiedBy>Sneha Sharma</cp:lastModifiedBy>
  <cp:revision>1</cp:revision>
  <dcterms:created xsi:type="dcterms:W3CDTF">2024-11-07T12:38:36Z</dcterms:created>
  <dcterms:modified xsi:type="dcterms:W3CDTF">2024-11-07T12:38:36Z</dcterms:modified>
</cp:coreProperties>
</file>