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Source Code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SourceCodePro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Salut, eu sunt Gabi, si azi va voi vorbi despre cum sa faceti un setup pentru development de React cu ES6.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Eu voi incepe un proiect de la zero, desi ce va voi arata se preteaza si pentru proiecte mai vechi.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Sintaxa pentru import si export e syntactic sugar peste require module.exports. E foarte usor de vazut in cod, valorile importate sunt constante si nu pot fi modifcate. Pot exista mai multe export-uri intr-un fisier. In plus, merge foarte bine cu sintaxa de object destructuring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Sintaxa de clase e la fel ca in alte limbaje, nimic extraordinar aici. E un feature asteptat de mult :)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n"/>
              <a:t>Template literals e un alt feature mult asteptat, foarte util pentru crearea de stringuri. Foloseste backtickuri, si poate fi extins printr-un nume de functie pus la inceput. De exemplu, String.raw returneaza stringul asa cum a fost el primit. Foarte util cand ai de creat stringuri cu multe backslashuri. Template literals sunt folosite si de Relay pentru a crea query-uri de GraphQL.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Hai sa vedem acum cum se leaga cap la cap tot ce v-am povestit pana acum.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 mare dezavantaj al universului javascript e ca e foarte fragmentat. Dar incet-incet, lucrurile se sedimenteaza, si unele proiecte ies la suprafata din marea de alternative.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Asta vom folosi in continuare pentru a incepe un proiect. Ca si feature-uri avem nevoie de: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- </a:t>
            </a:r>
            <a:r>
              <a:rPr b="1" lang="en"/>
              <a:t>suport pentru module</a:t>
            </a:r>
            <a:r>
              <a:rPr lang="en"/>
              <a:t>; vrem sa putem imparti un proiect in oricate fisiere, fara a avea overhead. In principiu, vrem ca toate fisierele noastre sa fie transformate intr-unul singur, cu tot codul in el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 o versiune mai noua de JavaScript, pentru a ne face viata mai usoara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 suport pentru taskuri de development, cum ar fi compilarea din ES6 in ES5, linting, etc.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 suport pentru versionare si bundling de librarii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Ca si tehnologii, am ales urmatoarele: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Npm, pentru ca e package manager-ul standard pentru JavaScript. Alternativa ar fi fost Bower, dar NPM are avantajul ca ne poate ajuta cu scripturi de development, cum ar fi compilarea codului in ES5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Npm scripts. Alternativele ar fi fost Gulp sau Grunt, dar sunt prea complexe pentru ce ne trebuie noua.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WebPack pentru bundling de resurse. Alternativa ar fi fost Browserify, dar WebPack e mai folosit, ceea ce inseamna suport mai bun din partea comunitatii (pluginuri, workaround-uri, etc.)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Babel pentru compilare de javascript. Alternativa ar fi fost Traceur, dar Babel e singurul care are suport pentru JSX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ES6, pentru ca e viitorul (si daca targetezi doar anumite browsere, prezentul) limbajului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JSX, pentru ca e facut special pentru React si e foarte convenabil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 prima idee ar fi sa folosim Yeoman, sau un starter kit, gen react-starter-kit. Abordarea asta are avantaje si dezavantaje.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Ca si avantaje: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 foarte usor sa instalezi un starter kit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Si ai suport din partea comunitatii (de exemplu daca dai de vreo problema)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Dar ai si dezavantaje: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Tot trebuie sa intelegi codul la un moment dat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Si in general vin cu feature-uri in plus, de care nu ai nevoie, si cu anumite lucruri care lipsesc si o sa trebuiasca sa ti le instalezi singur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Eu voi porni de la zero.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WebPack e un bundler de asseturi. Asta inseamna ca transforma cod, stylesheeturi si imagini in JS, CSS si imagini, gata pentru a fi folosite in browser.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Cateva exemple: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Transforma orice dialect de JS in ES5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Transforma LESS, SASS, etc. in CSS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Poate minifica imagini, pentru a reduce transferul de date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Poate pune CSS si imagini inline in JS. De exemplu, daca ai o imagine de 10x10, WebPack poate sa o transforme in base64, sa o puna inline in CSS, si CSS-ul sa il puna inline in JS. La final, in loc de 3 asset-uri, ai doar unul.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Poate genera sprite-uri din mai multe imagini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 foarte modular, ceea ce inseamna ca putem folosi doar ce feature-uri avem nevoie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 babel e modular. Putem sa ne alegem exact ce feature-uri vrem sa folosim. De exemplu, daca vrem ES5 + arrow functions, avem un plugin care face doar asta. Pluginurile sunt grupate in preset-uri, care implementeaza anumite dialecte de JS. De exemplu, exista preset de ES2015, de stage-0 (cu propuneri care inca nu au fost acceptate in standardul EcmaScript), JSX, etc.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Babel-loader face legatura intre webpack si babel.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Npm (novelty plastic moustache) e un package manager. Initial era doar pentru node.js, dar s-a extins si acum gasesti pe el vrute si nevrute. Merge foarte bine pentru cod frontend. De exemplu, gasesti pe npm pachete pentru bootstrap, material design, svg icons, google fonts, etc.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NPM se foloseste de package.json, unde sunt informatii despre proiect: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Nume, descriere, contributori, etc.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Scripturi de development (lint, build, deploy, etc.)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Versionare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Dependente, care pot fi impartite in dependente normale (care sunt folosite si la development si in productie), si dependente doar pentru development (de exemplu pachete de linting sau testare)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Diverse configuri (de exemplu de babel)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EcmaScript 6 e ultimul standard de JavaScript, care aduce multe lucruri noi. O sa le trec in revista pe cele mai importante.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Arrow functions sunt o sintaxa mai scurta pentru functii, cum sunt lambdas in python sau ruby, de exemplu.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Daca functia are un singur parametru, parantezele din jurul lui pot lipsi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Daca are o singura instructiune, acoladele si return-ul pot lipsi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Arrow functions se combina foarte bine cu array si object destructuring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Sunt foarte utile la cod cu multe callback-uri, cum ar fi cel functional sau cu promises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image" Target="../media/image05.png"/><Relationship Id="rId5" Type="http://schemas.openxmlformats.org/officeDocument/2006/relationships/image" Target="../media/image01.png"/><Relationship Id="rId6" Type="http://schemas.openxmlformats.org/officeDocument/2006/relationships/image" Target="../media/image0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Bootstrapping a React project with ES6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@gabipurcaru / gabi.purcaru.com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9050" y="3425650"/>
            <a:ext cx="321500" cy="321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1000" y="3425650"/>
            <a:ext cx="321499" cy="32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42950" y="3425650"/>
            <a:ext cx="321500" cy="32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74900" y="3425650"/>
            <a:ext cx="321500" cy="3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ES6 - import / export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4341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import React from ‘react’</a:t>
            </a: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import { Card } from ‘material-ui’ 	</a:t>
            </a: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export default function f() { // ... }</a:t>
            </a: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export const pi = 22 / 7;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762600" y="1152475"/>
            <a:ext cx="4679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React = require(‘react’);</a:t>
            </a: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Card = require(‘material-ui’).Card</a:t>
            </a: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module.exports = function f() { }  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module.exports.pi = 22 / 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ES6 - classes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 A extends B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constructor()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super() // must be the first statement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</a:p>
          <a:p>
            <a:pPr indent="457200"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static f() { // ...  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ES6 - template literals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3300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“GBP” + format(amount)</a:t>
            </a: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“\\n”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309500" y="1152475"/>
            <a:ext cx="4704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`GBP${format(amount)}`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String.raw`\n`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Live Demo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930" y="1214525"/>
            <a:ext cx="5926139" cy="329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4107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5000"/>
              <a:t>Q&amp;A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300625"/>
            <a:ext cx="8520600" cy="4268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/>
              <a:t>Stage 0 Karma Babel Isparta WebPack Dev Server TypeScript Istanbul PhantomJS NPM Scripts NPM Bluebird PostCSS Bower React JSX Babel-Loader Hot Module Reloading ES2015 JSCS ES7+ Traceur ES6 Flow AMD JSLint ESLint Chai WebPack Gulp Mocha Grunt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300625"/>
            <a:ext cx="8520600" cy="4268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434343"/>
                </a:solidFill>
              </a:rPr>
              <a:t>Stage 0 Karma</a:t>
            </a:r>
            <a:r>
              <a:rPr lang="en" sz="3000"/>
              <a:t> </a:t>
            </a:r>
            <a:r>
              <a:rPr lang="en" sz="3000">
                <a:solidFill>
                  <a:srgbClr val="FFFFFF"/>
                </a:solidFill>
              </a:rPr>
              <a:t>Babel</a:t>
            </a:r>
            <a:r>
              <a:rPr lang="en" sz="3000"/>
              <a:t> </a:t>
            </a:r>
            <a:r>
              <a:rPr lang="en" sz="3000">
                <a:solidFill>
                  <a:srgbClr val="434343"/>
                </a:solidFill>
              </a:rPr>
              <a:t>Isparta</a:t>
            </a:r>
            <a:r>
              <a:rPr lang="en" sz="3000"/>
              <a:t> </a:t>
            </a:r>
            <a:r>
              <a:rPr lang="en" sz="3000">
                <a:solidFill>
                  <a:srgbClr val="FFFFFF"/>
                </a:solidFill>
              </a:rPr>
              <a:t>WebPack Dev Server</a:t>
            </a:r>
            <a:r>
              <a:rPr lang="en" sz="3000"/>
              <a:t> </a:t>
            </a:r>
            <a:r>
              <a:rPr lang="en" sz="3000">
                <a:solidFill>
                  <a:srgbClr val="434343"/>
                </a:solidFill>
              </a:rPr>
              <a:t>TypeScript Istanbul PhantomJS </a:t>
            </a:r>
            <a:r>
              <a:rPr lang="en" sz="3000">
                <a:solidFill>
                  <a:srgbClr val="FFFFFF"/>
                </a:solidFill>
              </a:rPr>
              <a:t>NPM Scripts NPM</a:t>
            </a:r>
            <a:r>
              <a:rPr lang="en" sz="3000"/>
              <a:t> </a:t>
            </a:r>
            <a:r>
              <a:rPr lang="en" sz="3000">
                <a:solidFill>
                  <a:srgbClr val="434343"/>
                </a:solidFill>
              </a:rPr>
              <a:t>Bluebird PostCSS Bower</a:t>
            </a:r>
            <a:r>
              <a:rPr lang="en" sz="3000"/>
              <a:t> </a:t>
            </a:r>
            <a:r>
              <a:rPr lang="en" sz="3000">
                <a:solidFill>
                  <a:srgbClr val="FFFFFF"/>
                </a:solidFill>
              </a:rPr>
              <a:t>React</a:t>
            </a:r>
            <a:r>
              <a:rPr lang="en" sz="3000"/>
              <a:t> </a:t>
            </a:r>
            <a:r>
              <a:rPr lang="en" sz="3000">
                <a:solidFill>
                  <a:srgbClr val="FFFFFF"/>
                </a:solidFill>
              </a:rPr>
              <a:t>JSX Babel-Loader </a:t>
            </a:r>
            <a:r>
              <a:rPr lang="en" sz="3000">
                <a:solidFill>
                  <a:srgbClr val="434343"/>
                </a:solidFill>
              </a:rPr>
              <a:t>Hot Module Reloading Browserify ES2015 JSCS ES7+ </a:t>
            </a:r>
            <a:r>
              <a:rPr lang="en" sz="3000">
                <a:solidFill>
                  <a:srgbClr val="FFFFFF"/>
                </a:solidFill>
              </a:rPr>
              <a:t>ES6</a:t>
            </a:r>
            <a:r>
              <a:rPr lang="en" sz="3000"/>
              <a:t> </a:t>
            </a:r>
            <a:r>
              <a:rPr lang="en" sz="3000">
                <a:solidFill>
                  <a:srgbClr val="434343"/>
                </a:solidFill>
              </a:rPr>
              <a:t>Flow AMD JSLint ESLint Chai</a:t>
            </a:r>
            <a:r>
              <a:rPr lang="en" sz="3000"/>
              <a:t> </a:t>
            </a:r>
            <a:r>
              <a:rPr lang="en" sz="3000">
                <a:solidFill>
                  <a:srgbClr val="FFFFFF"/>
                </a:solidFill>
              </a:rPr>
              <a:t>WebPack</a:t>
            </a:r>
            <a:r>
              <a:rPr lang="en" sz="3000"/>
              <a:t> </a:t>
            </a:r>
            <a:r>
              <a:rPr lang="en" sz="3000">
                <a:solidFill>
                  <a:srgbClr val="434343"/>
                </a:solidFill>
              </a:rPr>
              <a:t>Gulp Mocha Grunt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Yeoman / starter kits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3618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</a:t>
            </a:r>
          </a:p>
          <a:p>
            <a:pPr indent="-228600" lvl="0" marL="457200" rtl="0">
              <a:spcBef>
                <a:spcPts val="0"/>
              </a:spcBef>
              <a:buChar char="★"/>
            </a:pPr>
            <a:r>
              <a:rPr lang="en"/>
              <a:t>Usor de folosit</a:t>
            </a:r>
          </a:p>
          <a:p>
            <a:pPr indent="-228600" lvl="0" marL="457200" rtl="0">
              <a:spcBef>
                <a:spcPts val="0"/>
              </a:spcBef>
              <a:buChar char="★"/>
            </a:pPr>
            <a:r>
              <a:rPr lang="en"/>
              <a:t>Suport din partea comunitatii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394575" y="1152475"/>
            <a:ext cx="4600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Contra</a:t>
            </a:r>
          </a:p>
          <a:p>
            <a:pPr indent="-228600" lvl="0" marL="457200" rtl="0">
              <a:spcBef>
                <a:spcPts val="0"/>
              </a:spcBef>
              <a:buChar char="★"/>
            </a:pPr>
            <a:r>
              <a:rPr lang="en"/>
              <a:t>In general destul de complexe</a:t>
            </a:r>
          </a:p>
          <a:p>
            <a:pPr indent="-228600" lvl="0" marL="457200" rtl="0">
              <a:spcBef>
                <a:spcPts val="0"/>
              </a:spcBef>
              <a:buChar char="★"/>
            </a:pPr>
            <a:r>
              <a:rPr lang="en"/>
              <a:t>Inflexibile</a:t>
            </a:r>
          </a:p>
          <a:p>
            <a:pPr indent="-228600" lvl="0" marL="457200" rtl="0">
              <a:spcBef>
                <a:spcPts val="0"/>
              </a:spcBef>
              <a:buChar char="★"/>
            </a:pPr>
            <a:r>
              <a:rPr lang="en"/>
              <a:t>Tot trebuie sa pricepi boilerplate-ul la un moment dat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WebPack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★"/>
            </a:pPr>
            <a:r>
              <a:rPr lang="en"/>
              <a:t>Module bundler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JS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■"/>
            </a:pPr>
            <a:r>
              <a:rPr lang="en"/>
              <a:t>ES5/6/7/etc.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■"/>
            </a:pPr>
            <a:r>
              <a:rPr lang="en"/>
              <a:t>Flow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■"/>
            </a:pPr>
            <a:r>
              <a:rPr lang="en"/>
              <a:t>CommonJS / AMD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CSS, LESS, SASS, etc.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Imagini si alte asset-uri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★"/>
            </a:pPr>
            <a:r>
              <a:rPr lang="en"/>
              <a:t>Foarte modular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multe pluginuri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3225" y="1017725"/>
            <a:ext cx="3251973" cy="310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Babel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★"/>
            </a:pPr>
            <a:r>
              <a:rPr lang="en"/>
              <a:t>JavaScript compiler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Compileaza un dialect de JS (ES5/6/7+, Flow,</a:t>
            </a:r>
            <a:br>
              <a:rPr lang="en"/>
            </a:br>
            <a:r>
              <a:rPr lang="en"/>
              <a:t>JSX, etc.) in alt dialect de JS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Foarte modular (plugins + presets)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Babel-loader pentru WebPack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Polyfills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2300" y="6667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NPM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★"/>
            </a:pPr>
            <a:r>
              <a:rPr lang="en"/>
              <a:t>Nu doar pentru Node.js!</a:t>
            </a:r>
          </a:p>
          <a:p>
            <a:pPr indent="-228600" lvl="0" marL="457200" rtl="0">
              <a:spcBef>
                <a:spcPts val="0"/>
              </a:spcBef>
              <a:buChar char="★"/>
            </a:pPr>
            <a:r>
              <a:rPr lang="en"/>
              <a:t>O alternativa foarte buna la Bower</a:t>
            </a:r>
          </a:p>
          <a:p>
            <a:pPr indent="-228600" lvl="0" marL="457200" rtl="0">
              <a:spcBef>
                <a:spcPts val="0"/>
              </a:spcBef>
              <a:buChar char="★"/>
            </a:pPr>
            <a:r>
              <a:rPr lang="en"/>
              <a:t>NPM Scripts</a:t>
            </a:r>
          </a:p>
          <a:p>
            <a:pPr indent="-228600" lvl="0" marL="457200" rtl="0">
              <a:spcBef>
                <a:spcPts val="0"/>
              </a:spcBef>
              <a:buChar char="★"/>
            </a:pPr>
            <a:r>
              <a:rPr lang="en"/>
              <a:t>Normal dependencies vs. development </a:t>
            </a:r>
            <a:br>
              <a:rPr lang="en"/>
            </a:br>
            <a:r>
              <a:rPr lang="en"/>
              <a:t>dependencies</a:t>
            </a:r>
          </a:p>
          <a:p>
            <a:pPr indent="-228600" lvl="0" marL="457200" rtl="0">
              <a:spcBef>
                <a:spcPts val="0"/>
              </a:spcBef>
              <a:buChar char="★"/>
            </a:pPr>
            <a:r>
              <a:rPr lang="en"/>
              <a:t>Package.json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2799" y="1982274"/>
            <a:ext cx="3022950" cy="117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ES6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Arrow functions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Import / export syntax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Array / object destructuring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Classes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Template literals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etc.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0450" y="1549850"/>
            <a:ext cx="2043800" cy="20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ES6 - arrow functions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4403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function(a) { return a + 2 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function(a, b) { return a * b 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(function(a) { return a + this.b }).bind(this)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function(a) { return a[1] - a[0] 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function(o) { var c = o.a + o.b; return c 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897300" y="1152475"/>
            <a:ext cx="4403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 =&gt; a + 2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(a, b) =&gt; a * b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 =&gt; a + this.b                        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([a, b]) =&gt; b - a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({ a, b }) =&gt; { const c = a + b; return c 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