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99" r:id="rId3"/>
    <p:sldId id="301" r:id="rId4"/>
    <p:sldId id="300" r:id="rId5"/>
    <p:sldId id="302" r:id="rId6"/>
    <p:sldId id="303" r:id="rId7"/>
    <p:sldId id="258" r:id="rId8"/>
    <p:sldId id="278" r:id="rId9"/>
    <p:sldId id="279" r:id="rId10"/>
    <p:sldId id="260" r:id="rId11"/>
    <p:sldId id="280" r:id="rId12"/>
    <p:sldId id="261" r:id="rId13"/>
    <p:sldId id="281" r:id="rId14"/>
    <p:sldId id="262" r:id="rId15"/>
    <p:sldId id="263" r:id="rId16"/>
    <p:sldId id="289" r:id="rId17"/>
    <p:sldId id="264" r:id="rId18"/>
    <p:sldId id="268" r:id="rId19"/>
    <p:sldId id="308" r:id="rId20"/>
    <p:sldId id="307" r:id="rId21"/>
    <p:sldId id="309" r:id="rId22"/>
    <p:sldId id="296" r:id="rId23"/>
    <p:sldId id="269" r:id="rId24"/>
    <p:sldId id="270" r:id="rId25"/>
    <p:sldId id="290" r:id="rId26"/>
    <p:sldId id="282" r:id="rId27"/>
    <p:sldId id="283" r:id="rId28"/>
    <p:sldId id="284" r:id="rId29"/>
    <p:sldId id="286" r:id="rId30"/>
    <p:sldId id="265" r:id="rId31"/>
    <p:sldId id="271" r:id="rId32"/>
    <p:sldId id="272" r:id="rId33"/>
    <p:sldId id="297" r:id="rId34"/>
    <p:sldId id="304" r:id="rId35"/>
    <p:sldId id="298" r:id="rId36"/>
    <p:sldId id="312" r:id="rId37"/>
    <p:sldId id="311" r:id="rId38"/>
    <p:sldId id="306" r:id="rId39"/>
    <p:sldId id="274" r:id="rId40"/>
    <p:sldId id="313" r:id="rId41"/>
    <p:sldId id="314" r:id="rId42"/>
    <p:sldId id="293" r:id="rId43"/>
    <p:sldId id="292" r:id="rId44"/>
    <p:sldId id="275" r:id="rId45"/>
    <p:sldId id="294" r:id="rId46"/>
    <p:sldId id="310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>
        <p:scale>
          <a:sx n="66" d="100"/>
          <a:sy n="66" d="100"/>
        </p:scale>
        <p:origin x="226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9FC9F7-4B92-4248-9C4A-A3AAB595E2A1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95C53C08-9B49-4B0A-AC1D-B382A5B1A8F1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div</a:t>
          </a:r>
          <a:endParaRPr lang="ru-RU" sz="4000" dirty="0"/>
        </a:p>
      </dgm:t>
    </dgm:pt>
    <dgm:pt modelId="{52584152-BA40-45F4-9D94-CD131780B796}" type="parTrans" cxnId="{6F977375-8E6A-4C08-861C-DFA9765F6612}">
      <dgm:prSet/>
      <dgm:spPr/>
      <dgm:t>
        <a:bodyPr/>
        <a:lstStyle/>
        <a:p>
          <a:endParaRPr lang="ru-RU" sz="4000"/>
        </a:p>
      </dgm:t>
    </dgm:pt>
    <dgm:pt modelId="{FF4F92FD-7A24-4488-8177-8FF8D351C5D8}" type="sibTrans" cxnId="{6F977375-8E6A-4C08-861C-DFA9765F6612}">
      <dgm:prSet/>
      <dgm:spPr/>
      <dgm:t>
        <a:bodyPr/>
        <a:lstStyle/>
        <a:p>
          <a:endParaRPr lang="ru-RU" sz="4000"/>
        </a:p>
      </dgm:t>
    </dgm:pt>
    <dgm:pt modelId="{43AFD1E9-6405-44AA-902F-AD1213BC1067}" type="asst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label</a:t>
          </a:r>
          <a:endParaRPr lang="ru-RU" sz="4000" dirty="0"/>
        </a:p>
      </dgm:t>
    </dgm:pt>
    <dgm:pt modelId="{90ECC18C-01B5-451E-8F58-B4A740B8FA1F}" type="parTrans" cxnId="{A764D039-0204-444B-8814-8FD45C2C3A77}">
      <dgm:prSet/>
      <dgm:spPr/>
      <dgm:t>
        <a:bodyPr/>
        <a:lstStyle/>
        <a:p>
          <a:endParaRPr lang="ru-RU" sz="4000"/>
        </a:p>
      </dgm:t>
    </dgm:pt>
    <dgm:pt modelId="{9FEABFF9-6EE2-42FF-B051-28AE76761062}" type="sibTrans" cxnId="{A764D039-0204-444B-8814-8FD45C2C3A77}">
      <dgm:prSet/>
      <dgm:spPr/>
      <dgm:t>
        <a:bodyPr/>
        <a:lstStyle/>
        <a:p>
          <a:endParaRPr lang="ru-RU" sz="4000"/>
        </a:p>
      </dgm:t>
    </dgm:pt>
    <dgm:pt modelId="{3003FB9B-8001-43B8-BCCB-984070A45B6D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err="1" smtClean="0"/>
            <a:t>br</a:t>
          </a:r>
          <a:endParaRPr lang="ru-RU" sz="4000" dirty="0"/>
        </a:p>
      </dgm:t>
    </dgm:pt>
    <dgm:pt modelId="{34029802-0C78-4CD1-B7EC-8104DB5716C9}" type="parTrans" cxnId="{392CF600-B27C-415C-80A4-9D488E3FC8FC}">
      <dgm:prSet/>
      <dgm:spPr/>
      <dgm:t>
        <a:bodyPr/>
        <a:lstStyle/>
        <a:p>
          <a:endParaRPr lang="ru-RU" sz="4000"/>
        </a:p>
      </dgm:t>
    </dgm:pt>
    <dgm:pt modelId="{3B474E12-29D8-4FFD-9425-C176FE51F378}" type="sibTrans" cxnId="{392CF600-B27C-415C-80A4-9D488E3FC8FC}">
      <dgm:prSet/>
      <dgm:spPr/>
      <dgm:t>
        <a:bodyPr/>
        <a:lstStyle/>
        <a:p>
          <a:endParaRPr lang="ru-RU" sz="4000"/>
        </a:p>
      </dgm:t>
    </dgm:pt>
    <dgm:pt modelId="{DDED9150-9321-4BC4-B5DF-161CA5BD7743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label</a:t>
          </a:r>
          <a:endParaRPr lang="ru-RU" sz="4000" dirty="0"/>
        </a:p>
      </dgm:t>
    </dgm:pt>
    <dgm:pt modelId="{2DEF04DF-2D1B-418E-A615-6DA2F29683C7}" type="parTrans" cxnId="{69FECB81-33B4-4703-90D3-2C8AAA3037CE}">
      <dgm:prSet/>
      <dgm:spPr/>
      <dgm:t>
        <a:bodyPr/>
        <a:lstStyle/>
        <a:p>
          <a:endParaRPr lang="ru-RU" sz="4000"/>
        </a:p>
      </dgm:t>
    </dgm:pt>
    <dgm:pt modelId="{A7F037D8-6E77-4CBC-AE52-1138E02C9D3B}" type="sibTrans" cxnId="{69FECB81-33B4-4703-90D3-2C8AAA3037CE}">
      <dgm:prSet/>
      <dgm:spPr/>
      <dgm:t>
        <a:bodyPr/>
        <a:lstStyle/>
        <a:p>
          <a:endParaRPr lang="ru-RU" sz="4000"/>
        </a:p>
      </dgm:t>
    </dgm:pt>
    <dgm:pt modelId="{CC2082F2-72C8-4E14-BCFF-D86CFC42867C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span</a:t>
          </a:r>
          <a:endParaRPr lang="ru-RU" sz="4000" dirty="0"/>
        </a:p>
      </dgm:t>
    </dgm:pt>
    <dgm:pt modelId="{076C68CA-9925-44CA-9C63-88EBEB8567B4}" type="parTrans" cxnId="{DBA8A7B2-148C-4B73-9841-4017145A91DA}">
      <dgm:prSet/>
      <dgm:spPr/>
      <dgm:t>
        <a:bodyPr/>
        <a:lstStyle/>
        <a:p>
          <a:endParaRPr lang="ru-RU" sz="4000"/>
        </a:p>
      </dgm:t>
    </dgm:pt>
    <dgm:pt modelId="{E75B5CE4-45AF-4F8E-A5FB-400C38CBD1AC}" type="sibTrans" cxnId="{DBA8A7B2-148C-4B73-9841-4017145A91DA}">
      <dgm:prSet/>
      <dgm:spPr/>
      <dgm:t>
        <a:bodyPr/>
        <a:lstStyle/>
        <a:p>
          <a:endParaRPr lang="ru-RU" sz="4000"/>
        </a:p>
      </dgm:t>
    </dgm:pt>
    <dgm:pt modelId="{C471A1BA-B1EC-46C1-9C74-C01CE0A916A7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span</a:t>
          </a:r>
          <a:endParaRPr lang="ru-RU" sz="4000" dirty="0"/>
        </a:p>
      </dgm:t>
    </dgm:pt>
    <dgm:pt modelId="{C15A62ED-7681-48BF-BF93-B5A2F36A4EC2}" type="parTrans" cxnId="{008CB2B6-B602-42A0-B20D-B157E8E4924A}">
      <dgm:prSet/>
      <dgm:spPr/>
      <dgm:t>
        <a:bodyPr/>
        <a:lstStyle/>
        <a:p>
          <a:endParaRPr lang="ru-RU" sz="4000"/>
        </a:p>
      </dgm:t>
    </dgm:pt>
    <dgm:pt modelId="{947F427C-1A0D-4E9A-9F94-B141ED3847D5}" type="sibTrans" cxnId="{008CB2B6-B602-42A0-B20D-B157E8E4924A}">
      <dgm:prSet/>
      <dgm:spPr/>
      <dgm:t>
        <a:bodyPr/>
        <a:lstStyle/>
        <a:p>
          <a:endParaRPr lang="ru-RU" sz="4000"/>
        </a:p>
      </dgm:t>
    </dgm:pt>
    <dgm:pt modelId="{85A745CA-4308-4E7F-8554-4C044CB969C3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span</a:t>
          </a:r>
          <a:endParaRPr lang="ru-RU" sz="4000" dirty="0"/>
        </a:p>
      </dgm:t>
    </dgm:pt>
    <dgm:pt modelId="{9A724972-5F1C-406F-89C9-B53A64C0D69D}" type="parTrans" cxnId="{4052242A-656A-478D-AA1A-AE26D9BA3507}">
      <dgm:prSet/>
      <dgm:spPr/>
      <dgm:t>
        <a:bodyPr/>
        <a:lstStyle/>
        <a:p>
          <a:endParaRPr lang="ru-RU" sz="4000"/>
        </a:p>
      </dgm:t>
    </dgm:pt>
    <dgm:pt modelId="{4B1438B0-E556-4E90-B47B-05FEE0154B7B}" type="sibTrans" cxnId="{4052242A-656A-478D-AA1A-AE26D9BA3507}">
      <dgm:prSet/>
      <dgm:spPr/>
      <dgm:t>
        <a:bodyPr/>
        <a:lstStyle/>
        <a:p>
          <a:endParaRPr lang="ru-RU" sz="4000"/>
        </a:p>
      </dgm:t>
    </dgm:pt>
    <dgm:pt modelId="{A3042D56-045F-475A-B201-A6AA639BA53A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input</a:t>
          </a:r>
          <a:endParaRPr lang="ru-RU" sz="4000" dirty="0"/>
        </a:p>
      </dgm:t>
    </dgm:pt>
    <dgm:pt modelId="{07E1D92F-188D-4DDC-B3C3-7B5CA4B34E62}" type="parTrans" cxnId="{644F8E65-1EA0-4008-9029-C69485EB91B2}">
      <dgm:prSet/>
      <dgm:spPr/>
      <dgm:t>
        <a:bodyPr/>
        <a:lstStyle/>
        <a:p>
          <a:endParaRPr lang="ru-RU" sz="4000"/>
        </a:p>
      </dgm:t>
    </dgm:pt>
    <dgm:pt modelId="{924353D9-072C-46BB-9D29-EDD25BAB95A9}" type="sibTrans" cxnId="{644F8E65-1EA0-4008-9029-C69485EB91B2}">
      <dgm:prSet/>
      <dgm:spPr/>
      <dgm:t>
        <a:bodyPr/>
        <a:lstStyle/>
        <a:p>
          <a:endParaRPr lang="ru-RU" sz="4000"/>
        </a:p>
      </dgm:t>
    </dgm:pt>
    <dgm:pt modelId="{42009880-9ACB-47E2-A344-EB5F9D953B99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err="1" smtClean="0"/>
            <a:t>noscript</a:t>
          </a:r>
          <a:r>
            <a:rPr lang="ru-RU" sz="4000" dirty="0" smtClean="0"/>
            <a:t>*</a:t>
          </a:r>
          <a:endParaRPr lang="ru-RU" sz="4000" dirty="0"/>
        </a:p>
      </dgm:t>
    </dgm:pt>
    <dgm:pt modelId="{5C55172F-4E1B-470D-8C20-5E903CA68B55}" type="parTrans" cxnId="{73184490-56AC-460A-885E-BF59662BDF52}">
      <dgm:prSet/>
      <dgm:spPr/>
      <dgm:t>
        <a:bodyPr/>
        <a:lstStyle/>
        <a:p>
          <a:endParaRPr lang="ru-RU" sz="4000"/>
        </a:p>
      </dgm:t>
    </dgm:pt>
    <dgm:pt modelId="{042A8FF2-A125-4B16-8AFA-4463EEEC6699}" type="sibTrans" cxnId="{73184490-56AC-460A-885E-BF59662BDF52}">
      <dgm:prSet/>
      <dgm:spPr/>
      <dgm:t>
        <a:bodyPr/>
        <a:lstStyle/>
        <a:p>
          <a:endParaRPr lang="ru-RU" sz="4000"/>
        </a:p>
      </dgm:t>
    </dgm:pt>
    <dgm:pt modelId="{A38CC2E0-CDC5-4361-A1DF-D54ADFC80A79}" type="pres">
      <dgm:prSet presAssocID="{8D9FC9F7-4B92-4248-9C4A-A3AAB595E2A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D4146AC-D5BE-4DC9-8EAF-69AFA2F9D26A}" type="pres">
      <dgm:prSet presAssocID="{8D9FC9F7-4B92-4248-9C4A-A3AAB595E2A1}" presName="hierFlow" presStyleCnt="0"/>
      <dgm:spPr/>
    </dgm:pt>
    <dgm:pt modelId="{5383C7FF-324E-43CB-A7B2-5CB904C4B14D}" type="pres">
      <dgm:prSet presAssocID="{8D9FC9F7-4B92-4248-9C4A-A3AAB595E2A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F4215C9-D9AB-4A53-81A7-36627CD0C223}" type="pres">
      <dgm:prSet presAssocID="{95C53C08-9B49-4B0A-AC1D-B382A5B1A8F1}" presName="Name14" presStyleCnt="0"/>
      <dgm:spPr/>
    </dgm:pt>
    <dgm:pt modelId="{0605F95A-CA0F-4BD1-8101-30A8DA46DE65}" type="pres">
      <dgm:prSet presAssocID="{95C53C08-9B49-4B0A-AC1D-B382A5B1A8F1}" presName="level1Shape" presStyleLbl="node0" presStyleIdx="0" presStyleCnt="1" custLinFactX="-200000" custLinFactY="-3427" custLinFactNeighborX="-230123" custLinFactNeighborY="-100000">
        <dgm:presLayoutVars>
          <dgm:chPref val="3"/>
        </dgm:presLayoutVars>
      </dgm:prSet>
      <dgm:spPr/>
    </dgm:pt>
    <dgm:pt modelId="{988C1E05-9111-4B10-BC51-53F97EC99F26}" type="pres">
      <dgm:prSet presAssocID="{95C53C08-9B49-4B0A-AC1D-B382A5B1A8F1}" presName="hierChild2" presStyleCnt="0"/>
      <dgm:spPr/>
    </dgm:pt>
    <dgm:pt modelId="{FB20D4D1-E4F1-4202-B63B-F644BC0738A8}" type="pres">
      <dgm:prSet presAssocID="{90ECC18C-01B5-451E-8F58-B4A740B8FA1F}" presName="Name19" presStyleLbl="parChTrans1D2" presStyleIdx="0" presStyleCnt="4"/>
      <dgm:spPr/>
    </dgm:pt>
    <dgm:pt modelId="{4D3B10BE-DA80-4B69-BBAE-5537ADB297CA}" type="pres">
      <dgm:prSet presAssocID="{43AFD1E9-6405-44AA-902F-AD1213BC1067}" presName="Name21" presStyleCnt="0"/>
      <dgm:spPr/>
    </dgm:pt>
    <dgm:pt modelId="{A2DB2009-F1BE-47AA-ABC8-DF1B76852803}" type="pres">
      <dgm:prSet presAssocID="{43AFD1E9-6405-44AA-902F-AD1213BC1067}" presName="level2Shape" presStyleLbl="asst1" presStyleIdx="0" presStyleCnt="1" custScaleX="191844"/>
      <dgm:spPr/>
      <dgm:t>
        <a:bodyPr/>
        <a:lstStyle/>
        <a:p>
          <a:endParaRPr lang="ru-RU"/>
        </a:p>
      </dgm:t>
    </dgm:pt>
    <dgm:pt modelId="{D8A930C7-B979-4A33-9CA2-387CEE8130D8}" type="pres">
      <dgm:prSet presAssocID="{43AFD1E9-6405-44AA-902F-AD1213BC1067}" presName="hierChild3" presStyleCnt="0"/>
      <dgm:spPr/>
    </dgm:pt>
    <dgm:pt modelId="{45530CF1-31BA-4ED8-8AF2-AB23D2407E8F}" type="pres">
      <dgm:prSet presAssocID="{34029802-0C78-4CD1-B7EC-8104DB5716C9}" presName="Name19" presStyleLbl="parChTrans1D2" presStyleIdx="1" presStyleCnt="4"/>
      <dgm:spPr/>
    </dgm:pt>
    <dgm:pt modelId="{D8DB849D-F8A5-4C89-AAE7-D0DE9E45297E}" type="pres">
      <dgm:prSet presAssocID="{3003FB9B-8001-43B8-BCCB-984070A45B6D}" presName="Name21" presStyleCnt="0"/>
      <dgm:spPr/>
    </dgm:pt>
    <dgm:pt modelId="{804EC832-75B6-4BBD-A91D-C0E9A46B6359}" type="pres">
      <dgm:prSet presAssocID="{3003FB9B-8001-43B8-BCCB-984070A45B6D}" presName="level2Shape" presStyleLbl="node2" presStyleIdx="0" presStyleCnt="3"/>
      <dgm:spPr/>
      <dgm:t>
        <a:bodyPr/>
        <a:lstStyle/>
        <a:p>
          <a:endParaRPr lang="ru-RU"/>
        </a:p>
      </dgm:t>
    </dgm:pt>
    <dgm:pt modelId="{3FF242C2-9A84-4574-8ADE-D8A228BF1806}" type="pres">
      <dgm:prSet presAssocID="{3003FB9B-8001-43B8-BCCB-984070A45B6D}" presName="hierChild3" presStyleCnt="0"/>
      <dgm:spPr/>
    </dgm:pt>
    <dgm:pt modelId="{A8D95D75-0630-4940-86DB-1DC732D38DE2}" type="pres">
      <dgm:prSet presAssocID="{2DEF04DF-2D1B-418E-A615-6DA2F29683C7}" presName="Name19" presStyleLbl="parChTrans1D2" presStyleIdx="2" presStyleCnt="4"/>
      <dgm:spPr/>
    </dgm:pt>
    <dgm:pt modelId="{1E06E1AF-2FD6-466C-A330-26E0FA5F4ED8}" type="pres">
      <dgm:prSet presAssocID="{DDED9150-9321-4BC4-B5DF-161CA5BD7743}" presName="Name21" presStyleCnt="0"/>
      <dgm:spPr/>
    </dgm:pt>
    <dgm:pt modelId="{8563EEC0-DE9C-4DBC-B93C-14C685C19DE5}" type="pres">
      <dgm:prSet presAssocID="{DDED9150-9321-4BC4-B5DF-161CA5BD7743}" presName="level2Shape" presStyleLbl="node2" presStyleIdx="1" presStyleCnt="3" custScaleX="448250"/>
      <dgm:spPr/>
      <dgm:t>
        <a:bodyPr/>
        <a:lstStyle/>
        <a:p>
          <a:endParaRPr lang="ru-RU"/>
        </a:p>
      </dgm:t>
    </dgm:pt>
    <dgm:pt modelId="{E2679A31-71B0-40F5-8601-E8341A24988B}" type="pres">
      <dgm:prSet presAssocID="{DDED9150-9321-4BC4-B5DF-161CA5BD7743}" presName="hierChild3" presStyleCnt="0"/>
      <dgm:spPr/>
    </dgm:pt>
    <dgm:pt modelId="{FDB41CB4-A75D-4993-BD4D-914FA2A9A339}" type="pres">
      <dgm:prSet presAssocID="{076C68CA-9925-44CA-9C63-88EBEB8567B4}" presName="Name19" presStyleLbl="parChTrans1D3" presStyleIdx="0" presStyleCnt="3"/>
      <dgm:spPr/>
    </dgm:pt>
    <dgm:pt modelId="{612E18F3-2CF3-4E63-8640-5BF46D2E4D56}" type="pres">
      <dgm:prSet presAssocID="{CC2082F2-72C8-4E14-BCFF-D86CFC42867C}" presName="Name21" presStyleCnt="0"/>
      <dgm:spPr/>
    </dgm:pt>
    <dgm:pt modelId="{E572B34E-F6A0-4D3F-93EC-19C8D788728B}" type="pres">
      <dgm:prSet presAssocID="{CC2082F2-72C8-4E14-BCFF-D86CFC42867C}" presName="level2Shape" presStyleLbl="node3" presStyleIdx="0" presStyleCnt="3" custScaleX="146882"/>
      <dgm:spPr/>
      <dgm:t>
        <a:bodyPr/>
        <a:lstStyle/>
        <a:p>
          <a:endParaRPr lang="ru-RU"/>
        </a:p>
      </dgm:t>
    </dgm:pt>
    <dgm:pt modelId="{7D99C6B5-3D86-4CB0-BA89-070407E5DA24}" type="pres">
      <dgm:prSet presAssocID="{CC2082F2-72C8-4E14-BCFF-D86CFC42867C}" presName="hierChild3" presStyleCnt="0"/>
      <dgm:spPr/>
    </dgm:pt>
    <dgm:pt modelId="{20AA2B53-B2D7-4822-8ADE-AE5620B2F586}" type="pres">
      <dgm:prSet presAssocID="{C15A62ED-7681-48BF-BF93-B5A2F36A4EC2}" presName="Name19" presStyleLbl="parChTrans1D3" presStyleIdx="1" presStyleCnt="3"/>
      <dgm:spPr/>
    </dgm:pt>
    <dgm:pt modelId="{DEE289F3-EEB1-401B-8FC6-40BC379CB284}" type="pres">
      <dgm:prSet presAssocID="{C471A1BA-B1EC-46C1-9C74-C01CE0A916A7}" presName="Name21" presStyleCnt="0"/>
      <dgm:spPr/>
    </dgm:pt>
    <dgm:pt modelId="{AF6E07B5-5725-41DF-B796-72B27CE573D0}" type="pres">
      <dgm:prSet presAssocID="{C471A1BA-B1EC-46C1-9C74-C01CE0A916A7}" presName="level2Shape" presStyleLbl="node3" presStyleIdx="1" presStyleCnt="3" custScaleX="168813"/>
      <dgm:spPr/>
      <dgm:t>
        <a:bodyPr/>
        <a:lstStyle/>
        <a:p>
          <a:endParaRPr lang="ru-RU"/>
        </a:p>
      </dgm:t>
    </dgm:pt>
    <dgm:pt modelId="{E6717BA6-1B56-4F21-9405-9823A603FE77}" type="pres">
      <dgm:prSet presAssocID="{C471A1BA-B1EC-46C1-9C74-C01CE0A916A7}" presName="hierChild3" presStyleCnt="0"/>
      <dgm:spPr/>
    </dgm:pt>
    <dgm:pt modelId="{54746B30-91E0-4AA5-8950-0416A4475580}" type="pres">
      <dgm:prSet presAssocID="{07E1D92F-188D-4DDC-B3C3-7B5CA4B34E62}" presName="Name19" presStyleLbl="parChTrans1D4" presStyleIdx="0" presStyleCnt="1"/>
      <dgm:spPr/>
    </dgm:pt>
    <dgm:pt modelId="{932696A9-C539-4C2A-BF0A-E46A9C83A852}" type="pres">
      <dgm:prSet presAssocID="{A3042D56-045F-475A-B201-A6AA639BA53A}" presName="Name21" presStyleCnt="0"/>
      <dgm:spPr/>
    </dgm:pt>
    <dgm:pt modelId="{60113BD4-A9A0-4FD6-A766-EC311796D26B}" type="pres">
      <dgm:prSet presAssocID="{A3042D56-045F-475A-B201-A6AA639BA53A}" presName="level2Shape" presStyleLbl="node4" presStyleIdx="0" presStyleCnt="1" custScaleX="157127"/>
      <dgm:spPr/>
      <dgm:t>
        <a:bodyPr/>
        <a:lstStyle/>
        <a:p>
          <a:endParaRPr lang="ru-RU"/>
        </a:p>
      </dgm:t>
    </dgm:pt>
    <dgm:pt modelId="{96F9D638-F46C-431E-A58E-D10244BDC2F4}" type="pres">
      <dgm:prSet presAssocID="{A3042D56-045F-475A-B201-A6AA639BA53A}" presName="hierChild3" presStyleCnt="0"/>
      <dgm:spPr/>
    </dgm:pt>
    <dgm:pt modelId="{F37838B2-E6BC-49BA-80FF-CAC401BDBEB9}" type="pres">
      <dgm:prSet presAssocID="{9A724972-5F1C-406F-89C9-B53A64C0D69D}" presName="Name19" presStyleLbl="parChTrans1D3" presStyleIdx="2" presStyleCnt="3"/>
      <dgm:spPr/>
      <dgm:t>
        <a:bodyPr/>
        <a:lstStyle/>
        <a:p>
          <a:endParaRPr lang="ru-RU"/>
        </a:p>
      </dgm:t>
    </dgm:pt>
    <dgm:pt modelId="{402128B4-53EE-4BB0-9B9A-A4BDCB4B06DC}" type="pres">
      <dgm:prSet presAssocID="{85A745CA-4308-4E7F-8554-4C044CB969C3}" presName="Name21" presStyleCnt="0"/>
      <dgm:spPr/>
    </dgm:pt>
    <dgm:pt modelId="{CA1F3506-52B0-4834-A93F-A4CB9EFB48FD}" type="pres">
      <dgm:prSet presAssocID="{85A745CA-4308-4E7F-8554-4C044CB969C3}" presName="level2Shape" presStyleLbl="node3" presStyleIdx="2" presStyleCnt="3" custScaleX="162933"/>
      <dgm:spPr/>
      <dgm:t>
        <a:bodyPr/>
        <a:lstStyle/>
        <a:p>
          <a:endParaRPr lang="ru-RU"/>
        </a:p>
      </dgm:t>
    </dgm:pt>
    <dgm:pt modelId="{827EA3EF-31A7-4082-A027-245C1F608116}" type="pres">
      <dgm:prSet presAssocID="{85A745CA-4308-4E7F-8554-4C044CB969C3}" presName="hierChild3" presStyleCnt="0"/>
      <dgm:spPr/>
    </dgm:pt>
    <dgm:pt modelId="{0DCD80F5-DD12-4EE8-9626-8656E1A1E7C3}" type="pres">
      <dgm:prSet presAssocID="{5C55172F-4E1B-470D-8C20-5E903CA68B55}" presName="Name19" presStyleLbl="parChTrans1D2" presStyleIdx="3" presStyleCnt="4"/>
      <dgm:spPr/>
    </dgm:pt>
    <dgm:pt modelId="{01815887-2BEC-4840-AD8F-D2700305FEBE}" type="pres">
      <dgm:prSet presAssocID="{42009880-9ACB-47E2-A344-EB5F9D953B99}" presName="Name21" presStyleCnt="0"/>
      <dgm:spPr/>
    </dgm:pt>
    <dgm:pt modelId="{64F2EC3B-D4DE-4FB6-B3CA-E4825997D558}" type="pres">
      <dgm:prSet presAssocID="{42009880-9ACB-47E2-A344-EB5F9D953B99}" presName="level2Shape" presStyleLbl="node2" presStyleIdx="2" presStyleCnt="3" custScaleX="215641"/>
      <dgm:spPr/>
      <dgm:t>
        <a:bodyPr/>
        <a:lstStyle/>
        <a:p>
          <a:endParaRPr lang="ru-RU"/>
        </a:p>
      </dgm:t>
    </dgm:pt>
    <dgm:pt modelId="{778C43CA-9993-46C4-A85F-F8D7A735FF42}" type="pres">
      <dgm:prSet presAssocID="{42009880-9ACB-47E2-A344-EB5F9D953B99}" presName="hierChild3" presStyleCnt="0"/>
      <dgm:spPr/>
    </dgm:pt>
    <dgm:pt modelId="{22A4E63A-F965-44A1-B255-3C7F44D9CA20}" type="pres">
      <dgm:prSet presAssocID="{8D9FC9F7-4B92-4248-9C4A-A3AAB595E2A1}" presName="bgShapesFlow" presStyleCnt="0"/>
      <dgm:spPr/>
    </dgm:pt>
  </dgm:ptLst>
  <dgm:cxnLst>
    <dgm:cxn modelId="{557B28BD-D15A-4F1D-84B1-D11BCB97D534}" type="presOf" srcId="{07E1D92F-188D-4DDC-B3C3-7B5CA4B34E62}" destId="{54746B30-91E0-4AA5-8950-0416A4475580}" srcOrd="0" destOrd="0" presId="urn:microsoft.com/office/officeart/2005/8/layout/hierarchy6"/>
    <dgm:cxn modelId="{F8CF85F3-5C16-4A9B-B4FA-4A796858FEB6}" type="presOf" srcId="{2DEF04DF-2D1B-418E-A615-6DA2F29683C7}" destId="{A8D95D75-0630-4940-86DB-1DC732D38DE2}" srcOrd="0" destOrd="0" presId="urn:microsoft.com/office/officeart/2005/8/layout/hierarchy6"/>
    <dgm:cxn modelId="{CE906F46-4C4E-464A-B1D1-21DF8381F21C}" type="presOf" srcId="{43AFD1E9-6405-44AA-902F-AD1213BC1067}" destId="{A2DB2009-F1BE-47AA-ABC8-DF1B76852803}" srcOrd="0" destOrd="0" presId="urn:microsoft.com/office/officeart/2005/8/layout/hierarchy6"/>
    <dgm:cxn modelId="{A764D039-0204-444B-8814-8FD45C2C3A77}" srcId="{95C53C08-9B49-4B0A-AC1D-B382A5B1A8F1}" destId="{43AFD1E9-6405-44AA-902F-AD1213BC1067}" srcOrd="0" destOrd="0" parTransId="{90ECC18C-01B5-451E-8F58-B4A740B8FA1F}" sibTransId="{9FEABFF9-6EE2-42FF-B051-28AE76761062}"/>
    <dgm:cxn modelId="{E9481254-2DA7-4FB8-AEA0-DB9DFB53E2C5}" type="presOf" srcId="{90ECC18C-01B5-451E-8F58-B4A740B8FA1F}" destId="{FB20D4D1-E4F1-4202-B63B-F644BC0738A8}" srcOrd="0" destOrd="0" presId="urn:microsoft.com/office/officeart/2005/8/layout/hierarchy6"/>
    <dgm:cxn modelId="{392CF600-B27C-415C-80A4-9D488E3FC8FC}" srcId="{95C53C08-9B49-4B0A-AC1D-B382A5B1A8F1}" destId="{3003FB9B-8001-43B8-BCCB-984070A45B6D}" srcOrd="1" destOrd="0" parTransId="{34029802-0C78-4CD1-B7EC-8104DB5716C9}" sibTransId="{3B474E12-29D8-4FFD-9425-C176FE51F378}"/>
    <dgm:cxn modelId="{5CC2FF80-74C9-434A-9119-02209E1D1948}" type="presOf" srcId="{95C53C08-9B49-4B0A-AC1D-B382A5B1A8F1}" destId="{0605F95A-CA0F-4BD1-8101-30A8DA46DE65}" srcOrd="0" destOrd="0" presId="urn:microsoft.com/office/officeart/2005/8/layout/hierarchy6"/>
    <dgm:cxn modelId="{0B0A3C4D-D724-428A-BF87-E5DD4016D822}" type="presOf" srcId="{C15A62ED-7681-48BF-BF93-B5A2F36A4EC2}" destId="{20AA2B53-B2D7-4822-8ADE-AE5620B2F586}" srcOrd="0" destOrd="0" presId="urn:microsoft.com/office/officeart/2005/8/layout/hierarchy6"/>
    <dgm:cxn modelId="{64814A31-75B0-4D86-9A1F-7F7221A08438}" type="presOf" srcId="{3003FB9B-8001-43B8-BCCB-984070A45B6D}" destId="{804EC832-75B6-4BBD-A91D-C0E9A46B6359}" srcOrd="0" destOrd="0" presId="urn:microsoft.com/office/officeart/2005/8/layout/hierarchy6"/>
    <dgm:cxn modelId="{25AB5636-E0A8-4CD8-BD4E-32E787FEBAD5}" type="presOf" srcId="{42009880-9ACB-47E2-A344-EB5F9D953B99}" destId="{64F2EC3B-D4DE-4FB6-B3CA-E4825997D558}" srcOrd="0" destOrd="0" presId="urn:microsoft.com/office/officeart/2005/8/layout/hierarchy6"/>
    <dgm:cxn modelId="{DBA8A7B2-148C-4B73-9841-4017145A91DA}" srcId="{DDED9150-9321-4BC4-B5DF-161CA5BD7743}" destId="{CC2082F2-72C8-4E14-BCFF-D86CFC42867C}" srcOrd="0" destOrd="0" parTransId="{076C68CA-9925-44CA-9C63-88EBEB8567B4}" sibTransId="{E75B5CE4-45AF-4F8E-A5FB-400C38CBD1AC}"/>
    <dgm:cxn modelId="{458CA508-33BA-4155-A0E6-B79499BFD1F1}" type="presOf" srcId="{85A745CA-4308-4E7F-8554-4C044CB969C3}" destId="{CA1F3506-52B0-4834-A93F-A4CB9EFB48FD}" srcOrd="0" destOrd="0" presId="urn:microsoft.com/office/officeart/2005/8/layout/hierarchy6"/>
    <dgm:cxn modelId="{52861D84-9543-45AB-9D88-E0ABBFF3DA46}" type="presOf" srcId="{CC2082F2-72C8-4E14-BCFF-D86CFC42867C}" destId="{E572B34E-F6A0-4D3F-93EC-19C8D788728B}" srcOrd="0" destOrd="0" presId="urn:microsoft.com/office/officeart/2005/8/layout/hierarchy6"/>
    <dgm:cxn modelId="{73184490-56AC-460A-885E-BF59662BDF52}" srcId="{95C53C08-9B49-4B0A-AC1D-B382A5B1A8F1}" destId="{42009880-9ACB-47E2-A344-EB5F9D953B99}" srcOrd="3" destOrd="0" parTransId="{5C55172F-4E1B-470D-8C20-5E903CA68B55}" sibTransId="{042A8FF2-A125-4B16-8AFA-4463EEEC6699}"/>
    <dgm:cxn modelId="{6F977375-8E6A-4C08-861C-DFA9765F6612}" srcId="{8D9FC9F7-4B92-4248-9C4A-A3AAB595E2A1}" destId="{95C53C08-9B49-4B0A-AC1D-B382A5B1A8F1}" srcOrd="0" destOrd="0" parTransId="{52584152-BA40-45F4-9D94-CD131780B796}" sibTransId="{FF4F92FD-7A24-4488-8177-8FF8D351C5D8}"/>
    <dgm:cxn modelId="{69FECB81-33B4-4703-90D3-2C8AAA3037CE}" srcId="{95C53C08-9B49-4B0A-AC1D-B382A5B1A8F1}" destId="{DDED9150-9321-4BC4-B5DF-161CA5BD7743}" srcOrd="2" destOrd="0" parTransId="{2DEF04DF-2D1B-418E-A615-6DA2F29683C7}" sibTransId="{A7F037D8-6E77-4CBC-AE52-1138E02C9D3B}"/>
    <dgm:cxn modelId="{4052242A-656A-478D-AA1A-AE26D9BA3507}" srcId="{DDED9150-9321-4BC4-B5DF-161CA5BD7743}" destId="{85A745CA-4308-4E7F-8554-4C044CB969C3}" srcOrd="2" destOrd="0" parTransId="{9A724972-5F1C-406F-89C9-B53A64C0D69D}" sibTransId="{4B1438B0-E556-4E90-B47B-05FEE0154B7B}"/>
    <dgm:cxn modelId="{5E76819C-AD47-4F14-AB55-2D1AF7C0F7BE}" type="presOf" srcId="{9A724972-5F1C-406F-89C9-B53A64C0D69D}" destId="{F37838B2-E6BC-49BA-80FF-CAC401BDBEB9}" srcOrd="0" destOrd="0" presId="urn:microsoft.com/office/officeart/2005/8/layout/hierarchy6"/>
    <dgm:cxn modelId="{8D3B3021-789A-4ECC-85B9-A0C1AFB1C494}" type="presOf" srcId="{DDED9150-9321-4BC4-B5DF-161CA5BD7743}" destId="{8563EEC0-DE9C-4DBC-B93C-14C685C19DE5}" srcOrd="0" destOrd="0" presId="urn:microsoft.com/office/officeart/2005/8/layout/hierarchy6"/>
    <dgm:cxn modelId="{644F8E65-1EA0-4008-9029-C69485EB91B2}" srcId="{C471A1BA-B1EC-46C1-9C74-C01CE0A916A7}" destId="{A3042D56-045F-475A-B201-A6AA639BA53A}" srcOrd="0" destOrd="0" parTransId="{07E1D92F-188D-4DDC-B3C3-7B5CA4B34E62}" sibTransId="{924353D9-072C-46BB-9D29-EDD25BAB95A9}"/>
    <dgm:cxn modelId="{E6EB2367-98EF-4781-9FD2-1CDD78511423}" type="presOf" srcId="{5C55172F-4E1B-470D-8C20-5E903CA68B55}" destId="{0DCD80F5-DD12-4EE8-9626-8656E1A1E7C3}" srcOrd="0" destOrd="0" presId="urn:microsoft.com/office/officeart/2005/8/layout/hierarchy6"/>
    <dgm:cxn modelId="{80D53033-6836-4F7C-B1E3-B2A4CDCD385B}" type="presOf" srcId="{34029802-0C78-4CD1-B7EC-8104DB5716C9}" destId="{45530CF1-31BA-4ED8-8AF2-AB23D2407E8F}" srcOrd="0" destOrd="0" presId="urn:microsoft.com/office/officeart/2005/8/layout/hierarchy6"/>
    <dgm:cxn modelId="{008CB2B6-B602-42A0-B20D-B157E8E4924A}" srcId="{DDED9150-9321-4BC4-B5DF-161CA5BD7743}" destId="{C471A1BA-B1EC-46C1-9C74-C01CE0A916A7}" srcOrd="1" destOrd="0" parTransId="{C15A62ED-7681-48BF-BF93-B5A2F36A4EC2}" sibTransId="{947F427C-1A0D-4E9A-9F94-B141ED3847D5}"/>
    <dgm:cxn modelId="{45445195-C64C-4BCE-95C1-A1B288DAE62B}" type="presOf" srcId="{076C68CA-9925-44CA-9C63-88EBEB8567B4}" destId="{FDB41CB4-A75D-4993-BD4D-914FA2A9A339}" srcOrd="0" destOrd="0" presId="urn:microsoft.com/office/officeart/2005/8/layout/hierarchy6"/>
    <dgm:cxn modelId="{BA25CAFF-F06C-4379-908A-3BB914B4DF18}" type="presOf" srcId="{A3042D56-045F-475A-B201-A6AA639BA53A}" destId="{60113BD4-A9A0-4FD6-A766-EC311796D26B}" srcOrd="0" destOrd="0" presId="urn:microsoft.com/office/officeart/2005/8/layout/hierarchy6"/>
    <dgm:cxn modelId="{1B52D228-6056-4495-8845-F32BCAF780CC}" type="presOf" srcId="{C471A1BA-B1EC-46C1-9C74-C01CE0A916A7}" destId="{AF6E07B5-5725-41DF-B796-72B27CE573D0}" srcOrd="0" destOrd="0" presId="urn:microsoft.com/office/officeart/2005/8/layout/hierarchy6"/>
    <dgm:cxn modelId="{CB5D9645-6A25-421B-99A1-DDD5BF614B30}" type="presOf" srcId="{8D9FC9F7-4B92-4248-9C4A-A3AAB595E2A1}" destId="{A38CC2E0-CDC5-4361-A1DF-D54ADFC80A79}" srcOrd="0" destOrd="0" presId="urn:microsoft.com/office/officeart/2005/8/layout/hierarchy6"/>
    <dgm:cxn modelId="{58E4134D-996F-4F00-A7BC-678D61E5B8DA}" type="presParOf" srcId="{A38CC2E0-CDC5-4361-A1DF-D54ADFC80A79}" destId="{6D4146AC-D5BE-4DC9-8EAF-69AFA2F9D26A}" srcOrd="0" destOrd="0" presId="urn:microsoft.com/office/officeart/2005/8/layout/hierarchy6"/>
    <dgm:cxn modelId="{F66596DD-2AB4-4ABC-933C-C408CED6CA0F}" type="presParOf" srcId="{6D4146AC-D5BE-4DC9-8EAF-69AFA2F9D26A}" destId="{5383C7FF-324E-43CB-A7B2-5CB904C4B14D}" srcOrd="0" destOrd="0" presId="urn:microsoft.com/office/officeart/2005/8/layout/hierarchy6"/>
    <dgm:cxn modelId="{0FBF361E-31AC-4747-B601-9010E16F457E}" type="presParOf" srcId="{5383C7FF-324E-43CB-A7B2-5CB904C4B14D}" destId="{4F4215C9-D9AB-4A53-81A7-36627CD0C223}" srcOrd="0" destOrd="0" presId="urn:microsoft.com/office/officeart/2005/8/layout/hierarchy6"/>
    <dgm:cxn modelId="{B7193981-3160-41FE-A1EB-9263E5AC5D75}" type="presParOf" srcId="{4F4215C9-D9AB-4A53-81A7-36627CD0C223}" destId="{0605F95A-CA0F-4BD1-8101-30A8DA46DE65}" srcOrd="0" destOrd="0" presId="urn:microsoft.com/office/officeart/2005/8/layout/hierarchy6"/>
    <dgm:cxn modelId="{34904561-ADA1-41BA-BF13-C508541EFE0B}" type="presParOf" srcId="{4F4215C9-D9AB-4A53-81A7-36627CD0C223}" destId="{988C1E05-9111-4B10-BC51-53F97EC99F26}" srcOrd="1" destOrd="0" presId="urn:microsoft.com/office/officeart/2005/8/layout/hierarchy6"/>
    <dgm:cxn modelId="{E8E116E7-20B4-4297-833F-7A8CEDA666FC}" type="presParOf" srcId="{988C1E05-9111-4B10-BC51-53F97EC99F26}" destId="{FB20D4D1-E4F1-4202-B63B-F644BC0738A8}" srcOrd="0" destOrd="0" presId="urn:microsoft.com/office/officeart/2005/8/layout/hierarchy6"/>
    <dgm:cxn modelId="{034D3B63-B51E-467B-A25E-75009724F380}" type="presParOf" srcId="{988C1E05-9111-4B10-BC51-53F97EC99F26}" destId="{4D3B10BE-DA80-4B69-BBAE-5537ADB297CA}" srcOrd="1" destOrd="0" presId="urn:microsoft.com/office/officeart/2005/8/layout/hierarchy6"/>
    <dgm:cxn modelId="{A36CF33E-F599-4BAD-AD15-F407D3ABD74A}" type="presParOf" srcId="{4D3B10BE-DA80-4B69-BBAE-5537ADB297CA}" destId="{A2DB2009-F1BE-47AA-ABC8-DF1B76852803}" srcOrd="0" destOrd="0" presId="urn:microsoft.com/office/officeart/2005/8/layout/hierarchy6"/>
    <dgm:cxn modelId="{ECEC9F8B-AC27-4482-B423-84BC00F7D15A}" type="presParOf" srcId="{4D3B10BE-DA80-4B69-BBAE-5537ADB297CA}" destId="{D8A930C7-B979-4A33-9CA2-387CEE8130D8}" srcOrd="1" destOrd="0" presId="urn:microsoft.com/office/officeart/2005/8/layout/hierarchy6"/>
    <dgm:cxn modelId="{E6331814-C3D7-45D8-895E-CCC06F231D90}" type="presParOf" srcId="{988C1E05-9111-4B10-BC51-53F97EC99F26}" destId="{45530CF1-31BA-4ED8-8AF2-AB23D2407E8F}" srcOrd="2" destOrd="0" presId="urn:microsoft.com/office/officeart/2005/8/layout/hierarchy6"/>
    <dgm:cxn modelId="{E3C265C0-7F20-4382-A617-B02AA012B4EC}" type="presParOf" srcId="{988C1E05-9111-4B10-BC51-53F97EC99F26}" destId="{D8DB849D-F8A5-4C89-AAE7-D0DE9E45297E}" srcOrd="3" destOrd="0" presId="urn:microsoft.com/office/officeart/2005/8/layout/hierarchy6"/>
    <dgm:cxn modelId="{09D0995A-37F3-440D-A3B9-CAB67650F2D4}" type="presParOf" srcId="{D8DB849D-F8A5-4C89-AAE7-D0DE9E45297E}" destId="{804EC832-75B6-4BBD-A91D-C0E9A46B6359}" srcOrd="0" destOrd="0" presId="urn:microsoft.com/office/officeart/2005/8/layout/hierarchy6"/>
    <dgm:cxn modelId="{13B0F846-E29E-4F44-945B-FD01828817A1}" type="presParOf" srcId="{D8DB849D-F8A5-4C89-AAE7-D0DE9E45297E}" destId="{3FF242C2-9A84-4574-8ADE-D8A228BF1806}" srcOrd="1" destOrd="0" presId="urn:microsoft.com/office/officeart/2005/8/layout/hierarchy6"/>
    <dgm:cxn modelId="{A45AA77F-4638-456F-B579-27F219A13BFA}" type="presParOf" srcId="{988C1E05-9111-4B10-BC51-53F97EC99F26}" destId="{A8D95D75-0630-4940-86DB-1DC732D38DE2}" srcOrd="4" destOrd="0" presId="urn:microsoft.com/office/officeart/2005/8/layout/hierarchy6"/>
    <dgm:cxn modelId="{6E048788-F3D4-4C9C-B6D6-32834658DA93}" type="presParOf" srcId="{988C1E05-9111-4B10-BC51-53F97EC99F26}" destId="{1E06E1AF-2FD6-466C-A330-26E0FA5F4ED8}" srcOrd="5" destOrd="0" presId="urn:microsoft.com/office/officeart/2005/8/layout/hierarchy6"/>
    <dgm:cxn modelId="{E2BF1E37-07AB-43CD-886E-64C3FF356A18}" type="presParOf" srcId="{1E06E1AF-2FD6-466C-A330-26E0FA5F4ED8}" destId="{8563EEC0-DE9C-4DBC-B93C-14C685C19DE5}" srcOrd="0" destOrd="0" presId="urn:microsoft.com/office/officeart/2005/8/layout/hierarchy6"/>
    <dgm:cxn modelId="{5FA5E890-2C30-4FF5-98B8-7603B9B00930}" type="presParOf" srcId="{1E06E1AF-2FD6-466C-A330-26E0FA5F4ED8}" destId="{E2679A31-71B0-40F5-8601-E8341A24988B}" srcOrd="1" destOrd="0" presId="urn:microsoft.com/office/officeart/2005/8/layout/hierarchy6"/>
    <dgm:cxn modelId="{DAE272D6-B535-4A95-A08D-2C0AA0B29C51}" type="presParOf" srcId="{E2679A31-71B0-40F5-8601-E8341A24988B}" destId="{FDB41CB4-A75D-4993-BD4D-914FA2A9A339}" srcOrd="0" destOrd="0" presId="urn:microsoft.com/office/officeart/2005/8/layout/hierarchy6"/>
    <dgm:cxn modelId="{970B5F57-B542-4404-8400-FF1BD1295793}" type="presParOf" srcId="{E2679A31-71B0-40F5-8601-E8341A24988B}" destId="{612E18F3-2CF3-4E63-8640-5BF46D2E4D56}" srcOrd="1" destOrd="0" presId="urn:microsoft.com/office/officeart/2005/8/layout/hierarchy6"/>
    <dgm:cxn modelId="{3E72F199-9F6B-44FC-BDB7-F8C850A20E7B}" type="presParOf" srcId="{612E18F3-2CF3-4E63-8640-5BF46D2E4D56}" destId="{E572B34E-F6A0-4D3F-93EC-19C8D788728B}" srcOrd="0" destOrd="0" presId="urn:microsoft.com/office/officeart/2005/8/layout/hierarchy6"/>
    <dgm:cxn modelId="{CF1AFF14-342A-45F1-94F5-15C1CD9FBF63}" type="presParOf" srcId="{612E18F3-2CF3-4E63-8640-5BF46D2E4D56}" destId="{7D99C6B5-3D86-4CB0-BA89-070407E5DA24}" srcOrd="1" destOrd="0" presId="urn:microsoft.com/office/officeart/2005/8/layout/hierarchy6"/>
    <dgm:cxn modelId="{AB467DBE-5BBD-4B93-9B92-655FD878A45A}" type="presParOf" srcId="{E2679A31-71B0-40F5-8601-E8341A24988B}" destId="{20AA2B53-B2D7-4822-8ADE-AE5620B2F586}" srcOrd="2" destOrd="0" presId="urn:microsoft.com/office/officeart/2005/8/layout/hierarchy6"/>
    <dgm:cxn modelId="{B528306D-36A0-4F7F-90A6-611F443C6329}" type="presParOf" srcId="{E2679A31-71B0-40F5-8601-E8341A24988B}" destId="{DEE289F3-EEB1-401B-8FC6-40BC379CB284}" srcOrd="3" destOrd="0" presId="urn:microsoft.com/office/officeart/2005/8/layout/hierarchy6"/>
    <dgm:cxn modelId="{C374F17A-1152-42B4-B2E0-36A89EE43CF5}" type="presParOf" srcId="{DEE289F3-EEB1-401B-8FC6-40BC379CB284}" destId="{AF6E07B5-5725-41DF-B796-72B27CE573D0}" srcOrd="0" destOrd="0" presId="urn:microsoft.com/office/officeart/2005/8/layout/hierarchy6"/>
    <dgm:cxn modelId="{D55527F5-FF4B-4280-8379-425CC67ACE0A}" type="presParOf" srcId="{DEE289F3-EEB1-401B-8FC6-40BC379CB284}" destId="{E6717BA6-1B56-4F21-9405-9823A603FE77}" srcOrd="1" destOrd="0" presId="urn:microsoft.com/office/officeart/2005/8/layout/hierarchy6"/>
    <dgm:cxn modelId="{DA24E500-373E-41C0-9DAA-90E6C43B0022}" type="presParOf" srcId="{E6717BA6-1B56-4F21-9405-9823A603FE77}" destId="{54746B30-91E0-4AA5-8950-0416A4475580}" srcOrd="0" destOrd="0" presId="urn:microsoft.com/office/officeart/2005/8/layout/hierarchy6"/>
    <dgm:cxn modelId="{123AD3CC-9B42-43BB-8DD8-F57CCAF5F527}" type="presParOf" srcId="{E6717BA6-1B56-4F21-9405-9823A603FE77}" destId="{932696A9-C539-4C2A-BF0A-E46A9C83A852}" srcOrd="1" destOrd="0" presId="urn:microsoft.com/office/officeart/2005/8/layout/hierarchy6"/>
    <dgm:cxn modelId="{D0CCD3E5-BC1C-4D80-96E0-C9A3910FCC95}" type="presParOf" srcId="{932696A9-C539-4C2A-BF0A-E46A9C83A852}" destId="{60113BD4-A9A0-4FD6-A766-EC311796D26B}" srcOrd="0" destOrd="0" presId="urn:microsoft.com/office/officeart/2005/8/layout/hierarchy6"/>
    <dgm:cxn modelId="{7802A5B6-6F9B-474B-B56B-1DF247D1AC68}" type="presParOf" srcId="{932696A9-C539-4C2A-BF0A-E46A9C83A852}" destId="{96F9D638-F46C-431E-A58E-D10244BDC2F4}" srcOrd="1" destOrd="0" presId="urn:microsoft.com/office/officeart/2005/8/layout/hierarchy6"/>
    <dgm:cxn modelId="{69830169-5DAE-4E35-9B03-A9E71B6C58BA}" type="presParOf" srcId="{E2679A31-71B0-40F5-8601-E8341A24988B}" destId="{F37838B2-E6BC-49BA-80FF-CAC401BDBEB9}" srcOrd="4" destOrd="0" presId="urn:microsoft.com/office/officeart/2005/8/layout/hierarchy6"/>
    <dgm:cxn modelId="{7C23D47E-9654-4A78-A05F-32386DE2A4EC}" type="presParOf" srcId="{E2679A31-71B0-40F5-8601-E8341A24988B}" destId="{402128B4-53EE-4BB0-9B9A-A4BDCB4B06DC}" srcOrd="5" destOrd="0" presId="urn:microsoft.com/office/officeart/2005/8/layout/hierarchy6"/>
    <dgm:cxn modelId="{8285A0D6-BE1E-419D-86BB-1FBBCF6F2EF3}" type="presParOf" srcId="{402128B4-53EE-4BB0-9B9A-A4BDCB4B06DC}" destId="{CA1F3506-52B0-4834-A93F-A4CB9EFB48FD}" srcOrd="0" destOrd="0" presId="urn:microsoft.com/office/officeart/2005/8/layout/hierarchy6"/>
    <dgm:cxn modelId="{EC914ED1-8869-4332-AFDF-1790D5771B56}" type="presParOf" srcId="{402128B4-53EE-4BB0-9B9A-A4BDCB4B06DC}" destId="{827EA3EF-31A7-4082-A027-245C1F608116}" srcOrd="1" destOrd="0" presId="urn:microsoft.com/office/officeart/2005/8/layout/hierarchy6"/>
    <dgm:cxn modelId="{2C4CE59D-BE94-4D5A-9E27-2A796D906019}" type="presParOf" srcId="{988C1E05-9111-4B10-BC51-53F97EC99F26}" destId="{0DCD80F5-DD12-4EE8-9626-8656E1A1E7C3}" srcOrd="6" destOrd="0" presId="urn:microsoft.com/office/officeart/2005/8/layout/hierarchy6"/>
    <dgm:cxn modelId="{9C932BD6-0833-4C90-A398-12B7DADF1D7D}" type="presParOf" srcId="{988C1E05-9111-4B10-BC51-53F97EC99F26}" destId="{01815887-2BEC-4840-AD8F-D2700305FEBE}" srcOrd="7" destOrd="0" presId="urn:microsoft.com/office/officeart/2005/8/layout/hierarchy6"/>
    <dgm:cxn modelId="{BFF57F7B-3459-4D4F-97DE-711BB3F87EAE}" type="presParOf" srcId="{01815887-2BEC-4840-AD8F-D2700305FEBE}" destId="{64F2EC3B-D4DE-4FB6-B3CA-E4825997D558}" srcOrd="0" destOrd="0" presId="urn:microsoft.com/office/officeart/2005/8/layout/hierarchy6"/>
    <dgm:cxn modelId="{D01B2031-B484-4B86-81EB-935B81828BA2}" type="presParOf" srcId="{01815887-2BEC-4840-AD8F-D2700305FEBE}" destId="{778C43CA-9993-46C4-A85F-F8D7A735FF42}" srcOrd="1" destOrd="0" presId="urn:microsoft.com/office/officeart/2005/8/layout/hierarchy6"/>
    <dgm:cxn modelId="{2FE963D8-DFA0-4C2A-AA6C-D6973F1ACF3F}" type="presParOf" srcId="{A38CC2E0-CDC5-4361-A1DF-D54ADFC80A79}" destId="{22A4E63A-F965-44A1-B255-3C7F44D9CA20}" srcOrd="1" destOrd="0" presId="urn:microsoft.com/office/officeart/2005/8/layout/hierarchy6"/>
  </dgm:cxnLst>
  <dgm:bg/>
  <dgm:whole>
    <a:ln w="381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9FC9F7-4B92-4248-9C4A-A3AAB595E2A1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95C53C08-9B49-4B0A-AC1D-B382A5B1A8F1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div</a:t>
          </a:r>
          <a:endParaRPr lang="ru-RU" sz="4000" dirty="0"/>
        </a:p>
      </dgm:t>
    </dgm:pt>
    <dgm:pt modelId="{52584152-BA40-45F4-9D94-CD131780B796}" type="parTrans" cxnId="{6F977375-8E6A-4C08-861C-DFA9765F6612}">
      <dgm:prSet/>
      <dgm:spPr/>
      <dgm:t>
        <a:bodyPr/>
        <a:lstStyle/>
        <a:p>
          <a:endParaRPr lang="ru-RU" sz="4000"/>
        </a:p>
      </dgm:t>
    </dgm:pt>
    <dgm:pt modelId="{FF4F92FD-7A24-4488-8177-8FF8D351C5D8}" type="sibTrans" cxnId="{6F977375-8E6A-4C08-861C-DFA9765F6612}">
      <dgm:prSet/>
      <dgm:spPr/>
      <dgm:t>
        <a:bodyPr/>
        <a:lstStyle/>
        <a:p>
          <a:endParaRPr lang="ru-RU" sz="4000"/>
        </a:p>
      </dgm:t>
    </dgm:pt>
    <dgm:pt modelId="{43AFD1E9-6405-44AA-902F-AD1213BC1067}" type="asst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label</a:t>
          </a:r>
          <a:endParaRPr lang="ru-RU" sz="4000" dirty="0"/>
        </a:p>
      </dgm:t>
    </dgm:pt>
    <dgm:pt modelId="{90ECC18C-01B5-451E-8F58-B4A740B8FA1F}" type="parTrans" cxnId="{A764D039-0204-444B-8814-8FD45C2C3A77}">
      <dgm:prSet/>
      <dgm:spPr/>
      <dgm:t>
        <a:bodyPr/>
        <a:lstStyle/>
        <a:p>
          <a:endParaRPr lang="ru-RU" sz="4000"/>
        </a:p>
      </dgm:t>
    </dgm:pt>
    <dgm:pt modelId="{9FEABFF9-6EE2-42FF-B051-28AE76761062}" type="sibTrans" cxnId="{A764D039-0204-444B-8814-8FD45C2C3A77}">
      <dgm:prSet/>
      <dgm:spPr/>
      <dgm:t>
        <a:bodyPr/>
        <a:lstStyle/>
        <a:p>
          <a:endParaRPr lang="ru-RU" sz="4000"/>
        </a:p>
      </dgm:t>
    </dgm:pt>
    <dgm:pt modelId="{3003FB9B-8001-43B8-BCCB-984070A45B6D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err="1" smtClean="0"/>
            <a:t>br</a:t>
          </a:r>
          <a:endParaRPr lang="ru-RU" sz="4000" dirty="0"/>
        </a:p>
      </dgm:t>
    </dgm:pt>
    <dgm:pt modelId="{34029802-0C78-4CD1-B7EC-8104DB5716C9}" type="parTrans" cxnId="{392CF600-B27C-415C-80A4-9D488E3FC8FC}">
      <dgm:prSet/>
      <dgm:spPr/>
      <dgm:t>
        <a:bodyPr/>
        <a:lstStyle/>
        <a:p>
          <a:endParaRPr lang="ru-RU" sz="4000"/>
        </a:p>
      </dgm:t>
    </dgm:pt>
    <dgm:pt modelId="{3B474E12-29D8-4FFD-9425-C176FE51F378}" type="sibTrans" cxnId="{392CF600-B27C-415C-80A4-9D488E3FC8FC}">
      <dgm:prSet/>
      <dgm:spPr/>
      <dgm:t>
        <a:bodyPr/>
        <a:lstStyle/>
        <a:p>
          <a:endParaRPr lang="ru-RU" sz="4000"/>
        </a:p>
      </dgm:t>
    </dgm:pt>
    <dgm:pt modelId="{DDED9150-9321-4BC4-B5DF-161CA5BD7743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label</a:t>
          </a:r>
          <a:endParaRPr lang="ru-RU" sz="4000" dirty="0"/>
        </a:p>
      </dgm:t>
    </dgm:pt>
    <dgm:pt modelId="{2DEF04DF-2D1B-418E-A615-6DA2F29683C7}" type="parTrans" cxnId="{69FECB81-33B4-4703-90D3-2C8AAA3037CE}">
      <dgm:prSet/>
      <dgm:spPr/>
      <dgm:t>
        <a:bodyPr/>
        <a:lstStyle/>
        <a:p>
          <a:endParaRPr lang="ru-RU" sz="4000"/>
        </a:p>
      </dgm:t>
    </dgm:pt>
    <dgm:pt modelId="{A7F037D8-6E77-4CBC-AE52-1138E02C9D3B}" type="sibTrans" cxnId="{69FECB81-33B4-4703-90D3-2C8AAA3037CE}">
      <dgm:prSet/>
      <dgm:spPr/>
      <dgm:t>
        <a:bodyPr/>
        <a:lstStyle/>
        <a:p>
          <a:endParaRPr lang="ru-RU" sz="4000"/>
        </a:p>
      </dgm:t>
    </dgm:pt>
    <dgm:pt modelId="{CC2082F2-72C8-4E14-BCFF-D86CFC42867C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span</a:t>
          </a:r>
          <a:endParaRPr lang="ru-RU" sz="4000" dirty="0"/>
        </a:p>
      </dgm:t>
    </dgm:pt>
    <dgm:pt modelId="{076C68CA-9925-44CA-9C63-88EBEB8567B4}" type="parTrans" cxnId="{DBA8A7B2-148C-4B73-9841-4017145A91DA}">
      <dgm:prSet/>
      <dgm:spPr/>
      <dgm:t>
        <a:bodyPr/>
        <a:lstStyle/>
        <a:p>
          <a:endParaRPr lang="ru-RU" sz="4000"/>
        </a:p>
      </dgm:t>
    </dgm:pt>
    <dgm:pt modelId="{E75B5CE4-45AF-4F8E-A5FB-400C38CBD1AC}" type="sibTrans" cxnId="{DBA8A7B2-148C-4B73-9841-4017145A91DA}">
      <dgm:prSet/>
      <dgm:spPr/>
      <dgm:t>
        <a:bodyPr/>
        <a:lstStyle/>
        <a:p>
          <a:endParaRPr lang="ru-RU" sz="4000"/>
        </a:p>
      </dgm:t>
    </dgm:pt>
    <dgm:pt modelId="{C471A1BA-B1EC-46C1-9C74-C01CE0A916A7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span</a:t>
          </a:r>
          <a:endParaRPr lang="ru-RU" sz="4000" dirty="0"/>
        </a:p>
      </dgm:t>
    </dgm:pt>
    <dgm:pt modelId="{C15A62ED-7681-48BF-BF93-B5A2F36A4EC2}" type="parTrans" cxnId="{008CB2B6-B602-42A0-B20D-B157E8E4924A}">
      <dgm:prSet/>
      <dgm:spPr/>
      <dgm:t>
        <a:bodyPr/>
        <a:lstStyle/>
        <a:p>
          <a:endParaRPr lang="ru-RU" sz="4000"/>
        </a:p>
      </dgm:t>
    </dgm:pt>
    <dgm:pt modelId="{947F427C-1A0D-4E9A-9F94-B141ED3847D5}" type="sibTrans" cxnId="{008CB2B6-B602-42A0-B20D-B157E8E4924A}">
      <dgm:prSet/>
      <dgm:spPr/>
      <dgm:t>
        <a:bodyPr/>
        <a:lstStyle/>
        <a:p>
          <a:endParaRPr lang="ru-RU" sz="4000"/>
        </a:p>
      </dgm:t>
    </dgm:pt>
    <dgm:pt modelId="{42009880-9ACB-47E2-A344-EB5F9D953B99}">
      <dgm:prSet phldrT="[Текст]" custT="1"/>
      <dgm:spPr>
        <a:solidFill>
          <a:schemeClr val="accent2"/>
        </a:solidFill>
      </dgm:spPr>
      <dgm:t>
        <a:bodyPr/>
        <a:lstStyle/>
        <a:p>
          <a:r>
            <a:rPr lang="en-US" sz="4000" dirty="0" smtClean="0"/>
            <a:t>Portal</a:t>
          </a:r>
          <a:endParaRPr lang="ru-RU" sz="4000" dirty="0"/>
        </a:p>
      </dgm:t>
    </dgm:pt>
    <dgm:pt modelId="{5C55172F-4E1B-470D-8C20-5E903CA68B55}" type="parTrans" cxnId="{73184490-56AC-460A-885E-BF59662BDF52}">
      <dgm:prSet/>
      <dgm:spPr/>
      <dgm:t>
        <a:bodyPr/>
        <a:lstStyle/>
        <a:p>
          <a:endParaRPr lang="ru-RU" sz="4000"/>
        </a:p>
      </dgm:t>
    </dgm:pt>
    <dgm:pt modelId="{042A8FF2-A125-4B16-8AFA-4463EEEC6699}" type="sibTrans" cxnId="{73184490-56AC-460A-885E-BF59662BDF52}">
      <dgm:prSet/>
      <dgm:spPr/>
      <dgm:t>
        <a:bodyPr/>
        <a:lstStyle/>
        <a:p>
          <a:endParaRPr lang="ru-RU" sz="4000"/>
        </a:p>
      </dgm:t>
    </dgm:pt>
    <dgm:pt modelId="{9F1396F1-7E85-4075-8637-037279D128CE}">
      <dgm:prSet phldrT="[Текст]" custT="1"/>
      <dgm:spPr>
        <a:solidFill>
          <a:schemeClr val="accent2"/>
        </a:solidFill>
      </dgm:spPr>
      <dgm:t>
        <a:bodyPr/>
        <a:lstStyle/>
        <a:p>
          <a:r>
            <a:rPr lang="en-US" sz="4000" dirty="0" err="1" smtClean="0"/>
            <a:t>LabeledInput</a:t>
          </a:r>
          <a:endParaRPr lang="ru-RU" sz="4000" dirty="0"/>
        </a:p>
      </dgm:t>
    </dgm:pt>
    <dgm:pt modelId="{7295D9D7-6409-4BC2-A590-D03FAB9CF4F3}" type="parTrans" cxnId="{10F30943-EE28-464F-8D16-7BF7290A1A0E}">
      <dgm:prSet/>
      <dgm:spPr/>
      <dgm:t>
        <a:bodyPr/>
        <a:lstStyle/>
        <a:p>
          <a:endParaRPr lang="ru-RU" sz="4000"/>
        </a:p>
      </dgm:t>
    </dgm:pt>
    <dgm:pt modelId="{A2069646-0436-40A8-B3B1-87E1298A19AC}" type="sibTrans" cxnId="{10F30943-EE28-464F-8D16-7BF7290A1A0E}">
      <dgm:prSet/>
      <dgm:spPr/>
      <dgm:t>
        <a:bodyPr/>
        <a:lstStyle/>
        <a:p>
          <a:endParaRPr lang="ru-RU" sz="4000"/>
        </a:p>
      </dgm:t>
    </dgm:pt>
    <dgm:pt modelId="{2E26D9DA-B1A2-4DE8-8C6D-84CF26FF398E}">
      <dgm:prSet phldrT="[Текст]" custT="1"/>
      <dgm:spPr>
        <a:solidFill>
          <a:schemeClr val="accent2"/>
        </a:solidFill>
      </dgm:spPr>
      <dgm:t>
        <a:bodyPr/>
        <a:lstStyle/>
        <a:p>
          <a:r>
            <a:rPr lang="en-US" sz="4000" dirty="0" smtClean="0"/>
            <a:t>Input</a:t>
          </a:r>
          <a:endParaRPr lang="ru-RU" sz="4000" dirty="0"/>
        </a:p>
      </dgm:t>
    </dgm:pt>
    <dgm:pt modelId="{3925FABB-816E-40C5-AB32-DFBE98065925}" type="parTrans" cxnId="{2654CCD6-79BA-4BB3-B142-9980049E3006}">
      <dgm:prSet/>
      <dgm:spPr/>
      <dgm:t>
        <a:bodyPr/>
        <a:lstStyle/>
        <a:p>
          <a:endParaRPr lang="ru-RU" sz="4000"/>
        </a:p>
      </dgm:t>
    </dgm:pt>
    <dgm:pt modelId="{FA6755D8-48CF-40A0-84F8-4B62D1E25E5C}" type="sibTrans" cxnId="{2654CCD6-79BA-4BB3-B142-9980049E3006}">
      <dgm:prSet/>
      <dgm:spPr/>
      <dgm:t>
        <a:bodyPr/>
        <a:lstStyle/>
        <a:p>
          <a:endParaRPr lang="ru-RU" sz="4000"/>
        </a:p>
      </dgm:t>
    </dgm:pt>
    <dgm:pt modelId="{6EEF4EC0-3E3C-4420-9F4F-4CDE4EB558A6}">
      <dgm:prSet phldrT="[Текст]" custT="1"/>
      <dgm:spPr>
        <a:solidFill>
          <a:schemeClr val="accent2"/>
        </a:solidFill>
      </dgm:spPr>
      <dgm:t>
        <a:bodyPr/>
        <a:lstStyle/>
        <a:p>
          <a:r>
            <a:rPr lang="en-US" sz="4000" dirty="0" smtClean="0"/>
            <a:t>Tooltip</a:t>
          </a:r>
          <a:endParaRPr lang="ru-RU" sz="4000" dirty="0"/>
        </a:p>
      </dgm:t>
    </dgm:pt>
    <dgm:pt modelId="{B549941C-4143-4452-913F-793844A91B14}" type="parTrans" cxnId="{3EFDBDC8-FADB-4554-8BD0-7006C5DE4877}">
      <dgm:prSet/>
      <dgm:spPr/>
      <dgm:t>
        <a:bodyPr/>
        <a:lstStyle/>
        <a:p>
          <a:endParaRPr lang="ru-RU" sz="4000"/>
        </a:p>
      </dgm:t>
    </dgm:pt>
    <dgm:pt modelId="{E59703A6-014B-44E3-AEBF-B791DA7BAF48}" type="sibTrans" cxnId="{3EFDBDC8-FADB-4554-8BD0-7006C5DE4877}">
      <dgm:prSet/>
      <dgm:spPr/>
      <dgm:t>
        <a:bodyPr/>
        <a:lstStyle/>
        <a:p>
          <a:endParaRPr lang="ru-RU" sz="4000"/>
        </a:p>
      </dgm:t>
    </dgm:pt>
    <dgm:pt modelId="{AFA21B1F-1E01-4A4F-8B3D-417E46081446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span</a:t>
          </a:r>
          <a:endParaRPr lang="ru-RU" sz="4000" dirty="0"/>
        </a:p>
      </dgm:t>
    </dgm:pt>
    <dgm:pt modelId="{1DA52962-E703-418E-BD69-C4E7DA1D4837}" type="parTrans" cxnId="{D86195B6-0179-4199-8344-0F611E610C03}">
      <dgm:prSet/>
      <dgm:spPr/>
      <dgm:t>
        <a:bodyPr/>
        <a:lstStyle/>
        <a:p>
          <a:endParaRPr lang="ru-RU" sz="4000"/>
        </a:p>
      </dgm:t>
    </dgm:pt>
    <dgm:pt modelId="{CAE7490E-6379-4DD5-8F64-B09B4E57FAA2}" type="sibTrans" cxnId="{D86195B6-0179-4199-8344-0F611E610C03}">
      <dgm:prSet/>
      <dgm:spPr/>
      <dgm:t>
        <a:bodyPr/>
        <a:lstStyle/>
        <a:p>
          <a:endParaRPr lang="ru-RU" sz="4000"/>
        </a:p>
      </dgm:t>
    </dgm:pt>
    <dgm:pt modelId="{535606BE-8261-41F2-BD06-409626629328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err="1" smtClean="0"/>
            <a:t>noscript</a:t>
          </a:r>
          <a:r>
            <a:rPr lang="en-US" sz="4000" dirty="0" smtClean="0"/>
            <a:t>*</a:t>
          </a:r>
          <a:endParaRPr lang="ru-RU" sz="4000" dirty="0"/>
        </a:p>
      </dgm:t>
    </dgm:pt>
    <dgm:pt modelId="{AD2492F8-93DC-402D-BFB3-07E3AD28E1AC}" type="parTrans" cxnId="{20F7CB03-F07D-4889-BC47-D0A1198E26C3}">
      <dgm:prSet/>
      <dgm:spPr/>
      <dgm:t>
        <a:bodyPr/>
        <a:lstStyle/>
        <a:p>
          <a:endParaRPr lang="ru-RU" sz="4000"/>
        </a:p>
      </dgm:t>
    </dgm:pt>
    <dgm:pt modelId="{5C152328-E4E2-4F75-92E2-78212E26D67E}" type="sibTrans" cxnId="{20F7CB03-F07D-4889-BC47-D0A1198E26C3}">
      <dgm:prSet/>
      <dgm:spPr/>
      <dgm:t>
        <a:bodyPr/>
        <a:lstStyle/>
        <a:p>
          <a:endParaRPr lang="ru-RU" sz="4000"/>
        </a:p>
      </dgm:t>
    </dgm:pt>
    <dgm:pt modelId="{A38CC2E0-CDC5-4361-A1DF-D54ADFC80A79}" type="pres">
      <dgm:prSet presAssocID="{8D9FC9F7-4B92-4248-9C4A-A3AAB595E2A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D4146AC-D5BE-4DC9-8EAF-69AFA2F9D26A}" type="pres">
      <dgm:prSet presAssocID="{8D9FC9F7-4B92-4248-9C4A-A3AAB595E2A1}" presName="hierFlow" presStyleCnt="0"/>
      <dgm:spPr/>
    </dgm:pt>
    <dgm:pt modelId="{5383C7FF-324E-43CB-A7B2-5CB904C4B14D}" type="pres">
      <dgm:prSet presAssocID="{8D9FC9F7-4B92-4248-9C4A-A3AAB595E2A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7B9E61B-3892-4F56-9E3E-2901415E680E}" type="pres">
      <dgm:prSet presAssocID="{9F1396F1-7E85-4075-8637-037279D128CE}" presName="Name14" presStyleCnt="0"/>
      <dgm:spPr/>
    </dgm:pt>
    <dgm:pt modelId="{9EB445FF-288E-4A27-B7D8-466AC1B99823}" type="pres">
      <dgm:prSet presAssocID="{9F1396F1-7E85-4075-8637-037279D128CE}" presName="level1Shape" presStyleLbl="node0" presStyleIdx="0" presStyleCnt="1" custScaleX="388921" custScaleY="151730" custLinFactX="-190712" custLinFactNeighborX="-200000" custLinFactNeighborY="-17043">
        <dgm:presLayoutVars>
          <dgm:chPref val="3"/>
        </dgm:presLayoutVars>
      </dgm:prSet>
      <dgm:spPr/>
    </dgm:pt>
    <dgm:pt modelId="{4D0DF545-55BE-461F-BB89-22B715DF277B}" type="pres">
      <dgm:prSet presAssocID="{9F1396F1-7E85-4075-8637-037279D128CE}" presName="hierChild2" presStyleCnt="0"/>
      <dgm:spPr/>
    </dgm:pt>
    <dgm:pt modelId="{45AA592C-34EA-4955-9757-15291DC858C2}" type="pres">
      <dgm:prSet presAssocID="{52584152-BA40-45F4-9D94-CD131780B796}" presName="Name19" presStyleLbl="parChTrans1D2" presStyleIdx="0" presStyleCnt="1"/>
      <dgm:spPr/>
    </dgm:pt>
    <dgm:pt modelId="{940C1D96-1C2F-4C09-88EC-57F74E32B678}" type="pres">
      <dgm:prSet presAssocID="{95C53C08-9B49-4B0A-AC1D-B382A5B1A8F1}" presName="Name21" presStyleCnt="0"/>
      <dgm:spPr/>
    </dgm:pt>
    <dgm:pt modelId="{F13A2373-EA8F-4E3F-8C7D-B7B467778A96}" type="pres">
      <dgm:prSet presAssocID="{95C53C08-9B49-4B0A-AC1D-B382A5B1A8F1}" presName="level2Shape" presStyleLbl="node2" presStyleIdx="0" presStyleCnt="1" custScaleX="144322" custScaleY="139765" custLinFactX="-189837" custLinFactNeighborX="-200000" custLinFactNeighborY="-8331"/>
      <dgm:spPr/>
    </dgm:pt>
    <dgm:pt modelId="{B4488AE0-2D10-4773-A1D9-BEC5764388A9}" type="pres">
      <dgm:prSet presAssocID="{95C53C08-9B49-4B0A-AC1D-B382A5B1A8F1}" presName="hierChild3" presStyleCnt="0"/>
      <dgm:spPr/>
    </dgm:pt>
    <dgm:pt modelId="{FB20D4D1-E4F1-4202-B63B-F644BC0738A8}" type="pres">
      <dgm:prSet presAssocID="{90ECC18C-01B5-451E-8F58-B4A740B8FA1F}" presName="Name19" presStyleLbl="parChTrans1D3" presStyleIdx="0" presStyleCnt="3"/>
      <dgm:spPr/>
    </dgm:pt>
    <dgm:pt modelId="{4D3B10BE-DA80-4B69-BBAE-5537ADB297CA}" type="pres">
      <dgm:prSet presAssocID="{43AFD1E9-6405-44AA-902F-AD1213BC1067}" presName="Name21" presStyleCnt="0"/>
      <dgm:spPr/>
    </dgm:pt>
    <dgm:pt modelId="{A2DB2009-F1BE-47AA-ABC8-DF1B76852803}" type="pres">
      <dgm:prSet presAssocID="{43AFD1E9-6405-44AA-902F-AD1213BC1067}" presName="level2Shape" presStyleLbl="asst2" presStyleIdx="0" presStyleCnt="1" custScaleX="173154" custScaleY="145997" custLinFactNeighborX="4482"/>
      <dgm:spPr/>
      <dgm:t>
        <a:bodyPr/>
        <a:lstStyle/>
        <a:p>
          <a:endParaRPr lang="ru-RU"/>
        </a:p>
      </dgm:t>
    </dgm:pt>
    <dgm:pt modelId="{D8A930C7-B979-4A33-9CA2-387CEE8130D8}" type="pres">
      <dgm:prSet presAssocID="{43AFD1E9-6405-44AA-902F-AD1213BC1067}" presName="hierChild3" presStyleCnt="0"/>
      <dgm:spPr/>
    </dgm:pt>
    <dgm:pt modelId="{45530CF1-31BA-4ED8-8AF2-AB23D2407E8F}" type="pres">
      <dgm:prSet presAssocID="{34029802-0C78-4CD1-B7EC-8104DB5716C9}" presName="Name19" presStyleLbl="parChTrans1D3" presStyleIdx="1" presStyleCnt="3"/>
      <dgm:spPr/>
    </dgm:pt>
    <dgm:pt modelId="{D8DB849D-F8A5-4C89-AAE7-D0DE9E45297E}" type="pres">
      <dgm:prSet presAssocID="{3003FB9B-8001-43B8-BCCB-984070A45B6D}" presName="Name21" presStyleCnt="0"/>
      <dgm:spPr/>
    </dgm:pt>
    <dgm:pt modelId="{804EC832-75B6-4BBD-A91D-C0E9A46B6359}" type="pres">
      <dgm:prSet presAssocID="{3003FB9B-8001-43B8-BCCB-984070A45B6D}" presName="level2Shape" presStyleLbl="node3" presStyleIdx="0" presStyleCnt="2" custScaleY="145997"/>
      <dgm:spPr/>
      <dgm:t>
        <a:bodyPr/>
        <a:lstStyle/>
        <a:p>
          <a:endParaRPr lang="ru-RU"/>
        </a:p>
      </dgm:t>
    </dgm:pt>
    <dgm:pt modelId="{3FF242C2-9A84-4574-8ADE-D8A228BF1806}" type="pres">
      <dgm:prSet presAssocID="{3003FB9B-8001-43B8-BCCB-984070A45B6D}" presName="hierChild3" presStyleCnt="0"/>
      <dgm:spPr/>
    </dgm:pt>
    <dgm:pt modelId="{6655A440-05A9-49D5-82FE-950665CB1ABE}" type="pres">
      <dgm:prSet presAssocID="{B549941C-4143-4452-913F-793844A91B14}" presName="Name19" presStyleLbl="parChTrans1D3" presStyleIdx="2" presStyleCnt="3"/>
      <dgm:spPr/>
    </dgm:pt>
    <dgm:pt modelId="{48184EBC-D481-4E4F-8C1D-6FEB79DEAB5C}" type="pres">
      <dgm:prSet presAssocID="{6EEF4EC0-3E3C-4420-9F4F-4CDE4EB558A6}" presName="Name21" presStyleCnt="0"/>
      <dgm:spPr/>
    </dgm:pt>
    <dgm:pt modelId="{BD1D836F-64D7-437C-B4EB-2913FDE6DAE4}" type="pres">
      <dgm:prSet presAssocID="{6EEF4EC0-3E3C-4420-9F4F-4CDE4EB558A6}" presName="level2Shape" presStyleLbl="node3" presStyleIdx="1" presStyleCnt="2" custScaleX="834950" custScaleY="145997"/>
      <dgm:spPr/>
      <dgm:t>
        <a:bodyPr/>
        <a:lstStyle/>
        <a:p>
          <a:endParaRPr lang="ru-RU"/>
        </a:p>
      </dgm:t>
    </dgm:pt>
    <dgm:pt modelId="{427B2292-C0AC-42ED-8911-5AEFEDA64CAE}" type="pres">
      <dgm:prSet presAssocID="{6EEF4EC0-3E3C-4420-9F4F-4CDE4EB558A6}" presName="hierChild3" presStyleCnt="0"/>
      <dgm:spPr/>
    </dgm:pt>
    <dgm:pt modelId="{7DD9B58E-F700-40A3-8943-211E8C70CB99}" type="pres">
      <dgm:prSet presAssocID="{3925FABB-816E-40C5-AB32-DFBE98065925}" presName="Name19" presStyleLbl="parChTrans1D4" presStyleIdx="0" presStyleCnt="7"/>
      <dgm:spPr/>
    </dgm:pt>
    <dgm:pt modelId="{C2DB8E12-9751-4E2E-A24D-1585AF9D9BA1}" type="pres">
      <dgm:prSet presAssocID="{2E26D9DA-B1A2-4DE8-8C6D-84CF26FF398E}" presName="Name21" presStyleCnt="0"/>
      <dgm:spPr/>
    </dgm:pt>
    <dgm:pt modelId="{E4A58FA1-1C2A-4AD6-8E83-B88B440D6C72}" type="pres">
      <dgm:prSet presAssocID="{2E26D9DA-B1A2-4DE8-8C6D-84CF26FF398E}" presName="level2Shape" presStyleLbl="node4" presStyleIdx="0" presStyleCnt="7" custScaleX="543238"/>
      <dgm:spPr/>
      <dgm:t>
        <a:bodyPr/>
        <a:lstStyle/>
        <a:p>
          <a:endParaRPr lang="ru-RU"/>
        </a:p>
      </dgm:t>
    </dgm:pt>
    <dgm:pt modelId="{13D21447-4546-4024-9CE0-9A615A4926B3}" type="pres">
      <dgm:prSet presAssocID="{2E26D9DA-B1A2-4DE8-8C6D-84CF26FF398E}" presName="hierChild3" presStyleCnt="0"/>
      <dgm:spPr/>
    </dgm:pt>
    <dgm:pt modelId="{A8D95D75-0630-4940-86DB-1DC732D38DE2}" type="pres">
      <dgm:prSet presAssocID="{2DEF04DF-2D1B-418E-A615-6DA2F29683C7}" presName="Name19" presStyleLbl="parChTrans1D4" presStyleIdx="1" presStyleCnt="7"/>
      <dgm:spPr/>
    </dgm:pt>
    <dgm:pt modelId="{1E06E1AF-2FD6-466C-A330-26E0FA5F4ED8}" type="pres">
      <dgm:prSet presAssocID="{DDED9150-9321-4BC4-B5DF-161CA5BD7743}" presName="Name21" presStyleCnt="0"/>
      <dgm:spPr/>
    </dgm:pt>
    <dgm:pt modelId="{8563EEC0-DE9C-4DBC-B93C-14C685C19DE5}" type="pres">
      <dgm:prSet presAssocID="{DDED9150-9321-4BC4-B5DF-161CA5BD7743}" presName="level2Shape" presStyleLbl="node4" presStyleIdx="1" presStyleCnt="7" custScaleX="172573"/>
      <dgm:spPr/>
      <dgm:t>
        <a:bodyPr/>
        <a:lstStyle/>
        <a:p>
          <a:endParaRPr lang="ru-RU"/>
        </a:p>
      </dgm:t>
    </dgm:pt>
    <dgm:pt modelId="{E2679A31-71B0-40F5-8601-E8341A24988B}" type="pres">
      <dgm:prSet presAssocID="{DDED9150-9321-4BC4-B5DF-161CA5BD7743}" presName="hierChild3" presStyleCnt="0"/>
      <dgm:spPr/>
    </dgm:pt>
    <dgm:pt modelId="{FDB41CB4-A75D-4993-BD4D-914FA2A9A339}" type="pres">
      <dgm:prSet presAssocID="{076C68CA-9925-44CA-9C63-88EBEB8567B4}" presName="Name19" presStyleLbl="parChTrans1D4" presStyleIdx="2" presStyleCnt="7"/>
      <dgm:spPr/>
    </dgm:pt>
    <dgm:pt modelId="{612E18F3-2CF3-4E63-8640-5BF46D2E4D56}" type="pres">
      <dgm:prSet presAssocID="{CC2082F2-72C8-4E14-BCFF-D86CFC42867C}" presName="Name21" presStyleCnt="0"/>
      <dgm:spPr/>
    </dgm:pt>
    <dgm:pt modelId="{E572B34E-F6A0-4D3F-93EC-19C8D788728B}" type="pres">
      <dgm:prSet presAssocID="{CC2082F2-72C8-4E14-BCFF-D86CFC42867C}" presName="level2Shape" presStyleLbl="node4" presStyleIdx="2" presStyleCnt="7" custScaleX="148703"/>
      <dgm:spPr/>
      <dgm:t>
        <a:bodyPr/>
        <a:lstStyle/>
        <a:p>
          <a:endParaRPr lang="ru-RU"/>
        </a:p>
      </dgm:t>
    </dgm:pt>
    <dgm:pt modelId="{7D99C6B5-3D86-4CB0-BA89-070407E5DA24}" type="pres">
      <dgm:prSet presAssocID="{CC2082F2-72C8-4E14-BCFF-D86CFC42867C}" presName="hierChild3" presStyleCnt="0"/>
      <dgm:spPr/>
    </dgm:pt>
    <dgm:pt modelId="{20AA2B53-B2D7-4822-8ADE-AE5620B2F586}" type="pres">
      <dgm:prSet presAssocID="{C15A62ED-7681-48BF-BF93-B5A2F36A4EC2}" presName="Name19" presStyleLbl="parChTrans1D4" presStyleIdx="3" presStyleCnt="7"/>
      <dgm:spPr/>
    </dgm:pt>
    <dgm:pt modelId="{DEE289F3-EEB1-401B-8FC6-40BC379CB284}" type="pres">
      <dgm:prSet presAssocID="{C471A1BA-B1EC-46C1-9C74-C01CE0A916A7}" presName="Name21" presStyleCnt="0"/>
      <dgm:spPr/>
    </dgm:pt>
    <dgm:pt modelId="{AF6E07B5-5725-41DF-B796-72B27CE573D0}" type="pres">
      <dgm:prSet presAssocID="{C471A1BA-B1EC-46C1-9C74-C01CE0A916A7}" presName="level2Shape" presStyleLbl="node4" presStyleIdx="3" presStyleCnt="7" custScaleX="152348"/>
      <dgm:spPr/>
      <dgm:t>
        <a:bodyPr/>
        <a:lstStyle/>
        <a:p>
          <a:endParaRPr lang="ru-RU"/>
        </a:p>
      </dgm:t>
    </dgm:pt>
    <dgm:pt modelId="{E6717BA6-1B56-4F21-9405-9823A603FE77}" type="pres">
      <dgm:prSet presAssocID="{C471A1BA-B1EC-46C1-9C74-C01CE0A916A7}" presName="hierChild3" presStyleCnt="0"/>
      <dgm:spPr/>
    </dgm:pt>
    <dgm:pt modelId="{82C5F424-B216-4758-9DE0-5BB2B4280589}" type="pres">
      <dgm:prSet presAssocID="{1DA52962-E703-418E-BD69-C4E7DA1D4837}" presName="Name19" presStyleLbl="parChTrans1D4" presStyleIdx="4" presStyleCnt="7"/>
      <dgm:spPr/>
    </dgm:pt>
    <dgm:pt modelId="{FC291439-B1DB-4654-B7A2-5E3C2FEA6F32}" type="pres">
      <dgm:prSet presAssocID="{AFA21B1F-1E01-4A4F-8B3D-417E46081446}" presName="Name21" presStyleCnt="0"/>
      <dgm:spPr/>
    </dgm:pt>
    <dgm:pt modelId="{DED9CE8F-E2A1-489B-A6CE-BB392CEE5C4A}" type="pres">
      <dgm:prSet presAssocID="{AFA21B1F-1E01-4A4F-8B3D-417E46081446}" presName="level2Shape" presStyleLbl="node4" presStyleIdx="4" presStyleCnt="7" custScaleX="156833"/>
      <dgm:spPr/>
      <dgm:t>
        <a:bodyPr/>
        <a:lstStyle/>
        <a:p>
          <a:endParaRPr lang="ru-RU"/>
        </a:p>
      </dgm:t>
    </dgm:pt>
    <dgm:pt modelId="{4A2D6FCF-E231-42F2-B866-BD27E13DC944}" type="pres">
      <dgm:prSet presAssocID="{AFA21B1F-1E01-4A4F-8B3D-417E46081446}" presName="hierChild3" presStyleCnt="0"/>
      <dgm:spPr/>
    </dgm:pt>
    <dgm:pt modelId="{0DCD80F5-DD12-4EE8-9626-8656E1A1E7C3}" type="pres">
      <dgm:prSet presAssocID="{5C55172F-4E1B-470D-8C20-5E903CA68B55}" presName="Name19" presStyleLbl="parChTrans1D4" presStyleIdx="5" presStyleCnt="7"/>
      <dgm:spPr/>
    </dgm:pt>
    <dgm:pt modelId="{01815887-2BEC-4840-AD8F-D2700305FEBE}" type="pres">
      <dgm:prSet presAssocID="{42009880-9ACB-47E2-A344-EB5F9D953B99}" presName="Name21" presStyleCnt="0"/>
      <dgm:spPr/>
    </dgm:pt>
    <dgm:pt modelId="{64F2EC3B-D4DE-4FB6-B3CA-E4825997D558}" type="pres">
      <dgm:prSet presAssocID="{42009880-9ACB-47E2-A344-EB5F9D953B99}" presName="level2Shape" presStyleLbl="node4" presStyleIdx="5" presStyleCnt="7" custScaleX="265194"/>
      <dgm:spPr/>
      <dgm:t>
        <a:bodyPr/>
        <a:lstStyle/>
        <a:p>
          <a:endParaRPr lang="ru-RU"/>
        </a:p>
      </dgm:t>
    </dgm:pt>
    <dgm:pt modelId="{778C43CA-9993-46C4-A85F-F8D7A735FF42}" type="pres">
      <dgm:prSet presAssocID="{42009880-9ACB-47E2-A344-EB5F9D953B99}" presName="hierChild3" presStyleCnt="0"/>
      <dgm:spPr/>
    </dgm:pt>
    <dgm:pt modelId="{A0CF71D7-E285-4AFF-AF8D-1E5061467ED0}" type="pres">
      <dgm:prSet presAssocID="{AD2492F8-93DC-402D-BFB3-07E3AD28E1AC}" presName="Name19" presStyleLbl="parChTrans1D4" presStyleIdx="6" presStyleCnt="7"/>
      <dgm:spPr/>
    </dgm:pt>
    <dgm:pt modelId="{8A34F6F1-601E-4452-AFC9-41D4E05E5AB4}" type="pres">
      <dgm:prSet presAssocID="{535606BE-8261-41F2-BD06-409626629328}" presName="Name21" presStyleCnt="0"/>
      <dgm:spPr/>
    </dgm:pt>
    <dgm:pt modelId="{99F0A223-63A4-405C-B2F8-F0207D79C0AC}" type="pres">
      <dgm:prSet presAssocID="{535606BE-8261-41F2-BD06-409626629328}" presName="level2Shape" presStyleLbl="node4" presStyleIdx="6" presStyleCnt="7" custScaleX="263757"/>
      <dgm:spPr/>
      <dgm:t>
        <a:bodyPr/>
        <a:lstStyle/>
        <a:p>
          <a:endParaRPr lang="ru-RU"/>
        </a:p>
      </dgm:t>
    </dgm:pt>
    <dgm:pt modelId="{8F4701E4-36B2-423B-AE24-2793B02D2ECC}" type="pres">
      <dgm:prSet presAssocID="{535606BE-8261-41F2-BD06-409626629328}" presName="hierChild3" presStyleCnt="0"/>
      <dgm:spPr/>
    </dgm:pt>
    <dgm:pt modelId="{22A4E63A-F965-44A1-B255-3C7F44D9CA20}" type="pres">
      <dgm:prSet presAssocID="{8D9FC9F7-4B92-4248-9C4A-A3AAB595E2A1}" presName="bgShapesFlow" presStyleCnt="0"/>
      <dgm:spPr/>
    </dgm:pt>
  </dgm:ptLst>
  <dgm:cxnLst>
    <dgm:cxn modelId="{0745FE39-1089-4D94-808D-2B29666D136B}" type="presOf" srcId="{43AFD1E9-6405-44AA-902F-AD1213BC1067}" destId="{A2DB2009-F1BE-47AA-ABC8-DF1B76852803}" srcOrd="0" destOrd="0" presId="urn:microsoft.com/office/officeart/2005/8/layout/hierarchy6"/>
    <dgm:cxn modelId="{BC86D1DE-0F15-45F3-A6B4-8092E062EA0D}" type="presOf" srcId="{DDED9150-9321-4BC4-B5DF-161CA5BD7743}" destId="{8563EEC0-DE9C-4DBC-B93C-14C685C19DE5}" srcOrd="0" destOrd="0" presId="urn:microsoft.com/office/officeart/2005/8/layout/hierarchy6"/>
    <dgm:cxn modelId="{3EFDBDC8-FADB-4554-8BD0-7006C5DE4877}" srcId="{95C53C08-9B49-4B0A-AC1D-B382A5B1A8F1}" destId="{6EEF4EC0-3E3C-4420-9F4F-4CDE4EB558A6}" srcOrd="2" destOrd="0" parTransId="{B549941C-4143-4452-913F-793844A91B14}" sibTransId="{E59703A6-014B-44E3-AEBF-B791DA7BAF48}"/>
    <dgm:cxn modelId="{20F7CB03-F07D-4889-BC47-D0A1198E26C3}" srcId="{42009880-9ACB-47E2-A344-EB5F9D953B99}" destId="{535606BE-8261-41F2-BD06-409626629328}" srcOrd="0" destOrd="0" parTransId="{AD2492F8-93DC-402D-BFB3-07E3AD28E1AC}" sibTransId="{5C152328-E4E2-4F75-92E2-78212E26D67E}"/>
    <dgm:cxn modelId="{B4EF9BBB-3E9F-4D7F-9E26-B0899E937630}" type="presOf" srcId="{90ECC18C-01B5-451E-8F58-B4A740B8FA1F}" destId="{FB20D4D1-E4F1-4202-B63B-F644BC0738A8}" srcOrd="0" destOrd="0" presId="urn:microsoft.com/office/officeart/2005/8/layout/hierarchy6"/>
    <dgm:cxn modelId="{392CF600-B27C-415C-80A4-9D488E3FC8FC}" srcId="{95C53C08-9B49-4B0A-AC1D-B382A5B1A8F1}" destId="{3003FB9B-8001-43B8-BCCB-984070A45B6D}" srcOrd="1" destOrd="0" parTransId="{34029802-0C78-4CD1-B7EC-8104DB5716C9}" sibTransId="{3B474E12-29D8-4FFD-9425-C176FE51F378}"/>
    <dgm:cxn modelId="{56AB181B-3AEA-4FD4-B49B-A4F57EB5C429}" type="presOf" srcId="{34029802-0C78-4CD1-B7EC-8104DB5716C9}" destId="{45530CF1-31BA-4ED8-8AF2-AB23D2407E8F}" srcOrd="0" destOrd="0" presId="urn:microsoft.com/office/officeart/2005/8/layout/hierarchy6"/>
    <dgm:cxn modelId="{E406623F-CCDD-4134-8082-6E9527B91CC2}" type="presOf" srcId="{AFA21B1F-1E01-4A4F-8B3D-417E46081446}" destId="{DED9CE8F-E2A1-489B-A6CE-BB392CEE5C4A}" srcOrd="0" destOrd="0" presId="urn:microsoft.com/office/officeart/2005/8/layout/hierarchy6"/>
    <dgm:cxn modelId="{14D8463F-3F3D-4372-94A6-58F902A7340A}" type="presOf" srcId="{3925FABB-816E-40C5-AB32-DFBE98065925}" destId="{7DD9B58E-F700-40A3-8943-211E8C70CB99}" srcOrd="0" destOrd="0" presId="urn:microsoft.com/office/officeart/2005/8/layout/hierarchy6"/>
    <dgm:cxn modelId="{933E6FEE-3CA1-44C1-B102-5BF999E8FA05}" type="presOf" srcId="{42009880-9ACB-47E2-A344-EB5F9D953B99}" destId="{64F2EC3B-D4DE-4FB6-B3CA-E4825997D558}" srcOrd="0" destOrd="0" presId="urn:microsoft.com/office/officeart/2005/8/layout/hierarchy6"/>
    <dgm:cxn modelId="{DE71E207-B5FD-4875-8615-156BA90207F6}" type="presOf" srcId="{CC2082F2-72C8-4E14-BCFF-D86CFC42867C}" destId="{E572B34E-F6A0-4D3F-93EC-19C8D788728B}" srcOrd="0" destOrd="0" presId="urn:microsoft.com/office/officeart/2005/8/layout/hierarchy6"/>
    <dgm:cxn modelId="{6F977375-8E6A-4C08-861C-DFA9765F6612}" srcId="{9F1396F1-7E85-4075-8637-037279D128CE}" destId="{95C53C08-9B49-4B0A-AC1D-B382A5B1A8F1}" srcOrd="0" destOrd="0" parTransId="{52584152-BA40-45F4-9D94-CD131780B796}" sibTransId="{FF4F92FD-7A24-4488-8177-8FF8D351C5D8}"/>
    <dgm:cxn modelId="{73184490-56AC-460A-885E-BF59662BDF52}" srcId="{6EEF4EC0-3E3C-4420-9F4F-4CDE4EB558A6}" destId="{42009880-9ACB-47E2-A344-EB5F9D953B99}" srcOrd="1" destOrd="0" parTransId="{5C55172F-4E1B-470D-8C20-5E903CA68B55}" sibTransId="{042A8FF2-A125-4B16-8AFA-4463EEEC6699}"/>
    <dgm:cxn modelId="{D86195B6-0179-4199-8344-0F611E610C03}" srcId="{DDED9150-9321-4BC4-B5DF-161CA5BD7743}" destId="{AFA21B1F-1E01-4A4F-8B3D-417E46081446}" srcOrd="2" destOrd="0" parTransId="{1DA52962-E703-418E-BD69-C4E7DA1D4837}" sibTransId="{CAE7490E-6379-4DD5-8F64-B09B4E57FAA2}"/>
    <dgm:cxn modelId="{4A8613BC-1B78-4B0D-B027-B6056696BB57}" type="presOf" srcId="{9F1396F1-7E85-4075-8637-037279D128CE}" destId="{9EB445FF-288E-4A27-B7D8-466AC1B99823}" srcOrd="0" destOrd="0" presId="urn:microsoft.com/office/officeart/2005/8/layout/hierarchy6"/>
    <dgm:cxn modelId="{10F30943-EE28-464F-8D16-7BF7290A1A0E}" srcId="{8D9FC9F7-4B92-4248-9C4A-A3AAB595E2A1}" destId="{9F1396F1-7E85-4075-8637-037279D128CE}" srcOrd="0" destOrd="0" parTransId="{7295D9D7-6409-4BC2-A590-D03FAB9CF4F3}" sibTransId="{A2069646-0436-40A8-B3B1-87E1298A19AC}"/>
    <dgm:cxn modelId="{DBA8A7B2-148C-4B73-9841-4017145A91DA}" srcId="{DDED9150-9321-4BC4-B5DF-161CA5BD7743}" destId="{CC2082F2-72C8-4E14-BCFF-D86CFC42867C}" srcOrd="0" destOrd="0" parTransId="{076C68CA-9925-44CA-9C63-88EBEB8567B4}" sibTransId="{E75B5CE4-45AF-4F8E-A5FB-400C38CBD1AC}"/>
    <dgm:cxn modelId="{28152871-6886-4046-AF9B-3D45592DBE22}" type="presOf" srcId="{C471A1BA-B1EC-46C1-9C74-C01CE0A916A7}" destId="{AF6E07B5-5725-41DF-B796-72B27CE573D0}" srcOrd="0" destOrd="0" presId="urn:microsoft.com/office/officeart/2005/8/layout/hierarchy6"/>
    <dgm:cxn modelId="{5F032706-AE9C-448B-A39D-7212370B6698}" type="presOf" srcId="{2DEF04DF-2D1B-418E-A615-6DA2F29683C7}" destId="{A8D95D75-0630-4940-86DB-1DC732D38DE2}" srcOrd="0" destOrd="0" presId="urn:microsoft.com/office/officeart/2005/8/layout/hierarchy6"/>
    <dgm:cxn modelId="{053512D1-0B0C-46E4-ABF1-1F2B508FB6EF}" type="presOf" srcId="{95C53C08-9B49-4B0A-AC1D-B382A5B1A8F1}" destId="{F13A2373-EA8F-4E3F-8C7D-B7B467778A96}" srcOrd="0" destOrd="0" presId="urn:microsoft.com/office/officeart/2005/8/layout/hierarchy6"/>
    <dgm:cxn modelId="{A7FCCE77-D3D8-4D69-BD96-210126AE6130}" type="presOf" srcId="{2E26D9DA-B1A2-4DE8-8C6D-84CF26FF398E}" destId="{E4A58FA1-1C2A-4AD6-8E83-B88B440D6C72}" srcOrd="0" destOrd="0" presId="urn:microsoft.com/office/officeart/2005/8/layout/hierarchy6"/>
    <dgm:cxn modelId="{69FECB81-33B4-4703-90D3-2C8AAA3037CE}" srcId="{2E26D9DA-B1A2-4DE8-8C6D-84CF26FF398E}" destId="{DDED9150-9321-4BC4-B5DF-161CA5BD7743}" srcOrd="0" destOrd="0" parTransId="{2DEF04DF-2D1B-418E-A615-6DA2F29683C7}" sibTransId="{A7F037D8-6E77-4CBC-AE52-1138E02C9D3B}"/>
    <dgm:cxn modelId="{CB5D9645-6A25-421B-99A1-DDD5BF614B30}" type="presOf" srcId="{8D9FC9F7-4B92-4248-9C4A-A3AAB595E2A1}" destId="{A38CC2E0-CDC5-4361-A1DF-D54ADFC80A79}" srcOrd="0" destOrd="0" presId="urn:microsoft.com/office/officeart/2005/8/layout/hierarchy6"/>
    <dgm:cxn modelId="{194C4D2C-5D57-4AC8-B437-82C5C9BF8AAE}" type="presOf" srcId="{6EEF4EC0-3E3C-4420-9F4F-4CDE4EB558A6}" destId="{BD1D836F-64D7-437C-B4EB-2913FDE6DAE4}" srcOrd="0" destOrd="0" presId="urn:microsoft.com/office/officeart/2005/8/layout/hierarchy6"/>
    <dgm:cxn modelId="{FCC6E0C6-0082-484A-9FF3-3FC68E2951AC}" type="presOf" srcId="{535606BE-8261-41F2-BD06-409626629328}" destId="{99F0A223-63A4-405C-B2F8-F0207D79C0AC}" srcOrd="0" destOrd="0" presId="urn:microsoft.com/office/officeart/2005/8/layout/hierarchy6"/>
    <dgm:cxn modelId="{A1B2CCD0-6497-4A1B-BD91-34575381D02A}" type="presOf" srcId="{3003FB9B-8001-43B8-BCCB-984070A45B6D}" destId="{804EC832-75B6-4BBD-A91D-C0E9A46B6359}" srcOrd="0" destOrd="0" presId="urn:microsoft.com/office/officeart/2005/8/layout/hierarchy6"/>
    <dgm:cxn modelId="{2654CCD6-79BA-4BB3-B142-9980049E3006}" srcId="{6EEF4EC0-3E3C-4420-9F4F-4CDE4EB558A6}" destId="{2E26D9DA-B1A2-4DE8-8C6D-84CF26FF398E}" srcOrd="0" destOrd="0" parTransId="{3925FABB-816E-40C5-AB32-DFBE98065925}" sibTransId="{FA6755D8-48CF-40A0-84F8-4B62D1E25E5C}"/>
    <dgm:cxn modelId="{2E92ADCF-E609-43A3-8FA9-66444D4AD38D}" type="presOf" srcId="{C15A62ED-7681-48BF-BF93-B5A2F36A4EC2}" destId="{20AA2B53-B2D7-4822-8ADE-AE5620B2F586}" srcOrd="0" destOrd="0" presId="urn:microsoft.com/office/officeart/2005/8/layout/hierarchy6"/>
    <dgm:cxn modelId="{2A1E2CC5-CA79-4A19-81C8-3C0634B2A4D8}" type="presOf" srcId="{5C55172F-4E1B-470D-8C20-5E903CA68B55}" destId="{0DCD80F5-DD12-4EE8-9626-8656E1A1E7C3}" srcOrd="0" destOrd="0" presId="urn:microsoft.com/office/officeart/2005/8/layout/hierarchy6"/>
    <dgm:cxn modelId="{CFA7D339-C9EA-487C-BBC9-BB0E806B50FE}" type="presOf" srcId="{B549941C-4143-4452-913F-793844A91B14}" destId="{6655A440-05A9-49D5-82FE-950665CB1ABE}" srcOrd="0" destOrd="0" presId="urn:microsoft.com/office/officeart/2005/8/layout/hierarchy6"/>
    <dgm:cxn modelId="{FEEB5DF3-241A-4D3A-85DF-66117BDAD5F7}" type="presOf" srcId="{076C68CA-9925-44CA-9C63-88EBEB8567B4}" destId="{FDB41CB4-A75D-4993-BD4D-914FA2A9A339}" srcOrd="0" destOrd="0" presId="urn:microsoft.com/office/officeart/2005/8/layout/hierarchy6"/>
    <dgm:cxn modelId="{C3F9D9EF-7EBA-4A6D-83EC-1FC42100707E}" type="presOf" srcId="{52584152-BA40-45F4-9D94-CD131780B796}" destId="{45AA592C-34EA-4955-9757-15291DC858C2}" srcOrd="0" destOrd="0" presId="urn:microsoft.com/office/officeart/2005/8/layout/hierarchy6"/>
    <dgm:cxn modelId="{A764D039-0204-444B-8814-8FD45C2C3A77}" srcId="{95C53C08-9B49-4B0A-AC1D-B382A5B1A8F1}" destId="{43AFD1E9-6405-44AA-902F-AD1213BC1067}" srcOrd="0" destOrd="0" parTransId="{90ECC18C-01B5-451E-8F58-B4A740B8FA1F}" sibTransId="{9FEABFF9-6EE2-42FF-B051-28AE76761062}"/>
    <dgm:cxn modelId="{A60BBB66-E45A-4EDC-9B90-B6F9120C2D78}" type="presOf" srcId="{AD2492F8-93DC-402D-BFB3-07E3AD28E1AC}" destId="{A0CF71D7-E285-4AFF-AF8D-1E5061467ED0}" srcOrd="0" destOrd="0" presId="urn:microsoft.com/office/officeart/2005/8/layout/hierarchy6"/>
    <dgm:cxn modelId="{E21BCA1A-47CF-4C2C-B178-CE1423C5A44D}" type="presOf" srcId="{1DA52962-E703-418E-BD69-C4E7DA1D4837}" destId="{82C5F424-B216-4758-9DE0-5BB2B4280589}" srcOrd="0" destOrd="0" presId="urn:microsoft.com/office/officeart/2005/8/layout/hierarchy6"/>
    <dgm:cxn modelId="{008CB2B6-B602-42A0-B20D-B157E8E4924A}" srcId="{DDED9150-9321-4BC4-B5DF-161CA5BD7743}" destId="{C471A1BA-B1EC-46C1-9C74-C01CE0A916A7}" srcOrd="1" destOrd="0" parTransId="{C15A62ED-7681-48BF-BF93-B5A2F36A4EC2}" sibTransId="{947F427C-1A0D-4E9A-9F94-B141ED3847D5}"/>
    <dgm:cxn modelId="{58E4134D-996F-4F00-A7BC-678D61E5B8DA}" type="presParOf" srcId="{A38CC2E0-CDC5-4361-A1DF-D54ADFC80A79}" destId="{6D4146AC-D5BE-4DC9-8EAF-69AFA2F9D26A}" srcOrd="0" destOrd="0" presId="urn:microsoft.com/office/officeart/2005/8/layout/hierarchy6"/>
    <dgm:cxn modelId="{F66596DD-2AB4-4ABC-933C-C408CED6CA0F}" type="presParOf" srcId="{6D4146AC-D5BE-4DC9-8EAF-69AFA2F9D26A}" destId="{5383C7FF-324E-43CB-A7B2-5CB904C4B14D}" srcOrd="0" destOrd="0" presId="urn:microsoft.com/office/officeart/2005/8/layout/hierarchy6"/>
    <dgm:cxn modelId="{C4C178BC-1997-4FF9-904D-100C72AD6686}" type="presParOf" srcId="{5383C7FF-324E-43CB-A7B2-5CB904C4B14D}" destId="{B7B9E61B-3892-4F56-9E3E-2901415E680E}" srcOrd="0" destOrd="0" presId="urn:microsoft.com/office/officeart/2005/8/layout/hierarchy6"/>
    <dgm:cxn modelId="{213D9DD8-1F94-4360-AA46-475B3FBB1D9A}" type="presParOf" srcId="{B7B9E61B-3892-4F56-9E3E-2901415E680E}" destId="{9EB445FF-288E-4A27-B7D8-466AC1B99823}" srcOrd="0" destOrd="0" presId="urn:microsoft.com/office/officeart/2005/8/layout/hierarchy6"/>
    <dgm:cxn modelId="{A0CA8C3D-1E33-4980-B9D2-CDA5AA578E9B}" type="presParOf" srcId="{B7B9E61B-3892-4F56-9E3E-2901415E680E}" destId="{4D0DF545-55BE-461F-BB89-22B715DF277B}" srcOrd="1" destOrd="0" presId="urn:microsoft.com/office/officeart/2005/8/layout/hierarchy6"/>
    <dgm:cxn modelId="{801CD595-3A4D-4B0A-ACD5-09B3C70347CD}" type="presParOf" srcId="{4D0DF545-55BE-461F-BB89-22B715DF277B}" destId="{45AA592C-34EA-4955-9757-15291DC858C2}" srcOrd="0" destOrd="0" presId="urn:microsoft.com/office/officeart/2005/8/layout/hierarchy6"/>
    <dgm:cxn modelId="{6EF823D4-EAE9-4AB0-8F09-51ADBC1820E4}" type="presParOf" srcId="{4D0DF545-55BE-461F-BB89-22B715DF277B}" destId="{940C1D96-1C2F-4C09-88EC-57F74E32B678}" srcOrd="1" destOrd="0" presId="urn:microsoft.com/office/officeart/2005/8/layout/hierarchy6"/>
    <dgm:cxn modelId="{4BAEF255-134A-4A8D-832A-04F6A8A5EB0E}" type="presParOf" srcId="{940C1D96-1C2F-4C09-88EC-57F74E32B678}" destId="{F13A2373-EA8F-4E3F-8C7D-B7B467778A96}" srcOrd="0" destOrd="0" presId="urn:microsoft.com/office/officeart/2005/8/layout/hierarchy6"/>
    <dgm:cxn modelId="{1AD80082-FD4A-4DD5-8C84-C8CE94C1C787}" type="presParOf" srcId="{940C1D96-1C2F-4C09-88EC-57F74E32B678}" destId="{B4488AE0-2D10-4773-A1D9-BEC5764388A9}" srcOrd="1" destOrd="0" presId="urn:microsoft.com/office/officeart/2005/8/layout/hierarchy6"/>
    <dgm:cxn modelId="{312F558B-A810-471E-81AA-7849D9FE9357}" type="presParOf" srcId="{B4488AE0-2D10-4773-A1D9-BEC5764388A9}" destId="{FB20D4D1-E4F1-4202-B63B-F644BC0738A8}" srcOrd="0" destOrd="0" presId="urn:microsoft.com/office/officeart/2005/8/layout/hierarchy6"/>
    <dgm:cxn modelId="{F1A85335-05E4-48C1-96A3-2CEF725285EE}" type="presParOf" srcId="{B4488AE0-2D10-4773-A1D9-BEC5764388A9}" destId="{4D3B10BE-DA80-4B69-BBAE-5537ADB297CA}" srcOrd="1" destOrd="0" presId="urn:microsoft.com/office/officeart/2005/8/layout/hierarchy6"/>
    <dgm:cxn modelId="{D65A12F1-4E30-42DA-A423-D5C36719B26C}" type="presParOf" srcId="{4D3B10BE-DA80-4B69-BBAE-5537ADB297CA}" destId="{A2DB2009-F1BE-47AA-ABC8-DF1B76852803}" srcOrd="0" destOrd="0" presId="urn:microsoft.com/office/officeart/2005/8/layout/hierarchy6"/>
    <dgm:cxn modelId="{2815FBA9-3535-413D-9FD2-A963E1D0D310}" type="presParOf" srcId="{4D3B10BE-DA80-4B69-BBAE-5537ADB297CA}" destId="{D8A930C7-B979-4A33-9CA2-387CEE8130D8}" srcOrd="1" destOrd="0" presId="urn:microsoft.com/office/officeart/2005/8/layout/hierarchy6"/>
    <dgm:cxn modelId="{3BE961B0-5320-4256-A4DF-8E755C4C70F1}" type="presParOf" srcId="{B4488AE0-2D10-4773-A1D9-BEC5764388A9}" destId="{45530CF1-31BA-4ED8-8AF2-AB23D2407E8F}" srcOrd="2" destOrd="0" presId="urn:microsoft.com/office/officeart/2005/8/layout/hierarchy6"/>
    <dgm:cxn modelId="{FA5CE393-E46E-4E90-8F65-86761C35BC8A}" type="presParOf" srcId="{B4488AE0-2D10-4773-A1D9-BEC5764388A9}" destId="{D8DB849D-F8A5-4C89-AAE7-D0DE9E45297E}" srcOrd="3" destOrd="0" presId="urn:microsoft.com/office/officeart/2005/8/layout/hierarchy6"/>
    <dgm:cxn modelId="{8F75B0A9-F73C-41F0-A38C-4F0EDF56C6EB}" type="presParOf" srcId="{D8DB849D-F8A5-4C89-AAE7-D0DE9E45297E}" destId="{804EC832-75B6-4BBD-A91D-C0E9A46B6359}" srcOrd="0" destOrd="0" presId="urn:microsoft.com/office/officeart/2005/8/layout/hierarchy6"/>
    <dgm:cxn modelId="{62B95745-AA33-4BB4-B389-2B0A8656D45E}" type="presParOf" srcId="{D8DB849D-F8A5-4C89-AAE7-D0DE9E45297E}" destId="{3FF242C2-9A84-4574-8ADE-D8A228BF1806}" srcOrd="1" destOrd="0" presId="urn:microsoft.com/office/officeart/2005/8/layout/hierarchy6"/>
    <dgm:cxn modelId="{3FAA2D06-6AD0-48CB-BCF3-440A3BF57A09}" type="presParOf" srcId="{B4488AE0-2D10-4773-A1D9-BEC5764388A9}" destId="{6655A440-05A9-49D5-82FE-950665CB1ABE}" srcOrd="4" destOrd="0" presId="urn:microsoft.com/office/officeart/2005/8/layout/hierarchy6"/>
    <dgm:cxn modelId="{A481363D-F3FB-4328-B5EA-6FCDA072C302}" type="presParOf" srcId="{B4488AE0-2D10-4773-A1D9-BEC5764388A9}" destId="{48184EBC-D481-4E4F-8C1D-6FEB79DEAB5C}" srcOrd="5" destOrd="0" presId="urn:microsoft.com/office/officeart/2005/8/layout/hierarchy6"/>
    <dgm:cxn modelId="{72E70FF9-C88D-4EF0-B627-76F20F1AA15F}" type="presParOf" srcId="{48184EBC-D481-4E4F-8C1D-6FEB79DEAB5C}" destId="{BD1D836F-64D7-437C-B4EB-2913FDE6DAE4}" srcOrd="0" destOrd="0" presId="urn:microsoft.com/office/officeart/2005/8/layout/hierarchy6"/>
    <dgm:cxn modelId="{3849A6BE-7159-43AE-8455-8ED955C4078C}" type="presParOf" srcId="{48184EBC-D481-4E4F-8C1D-6FEB79DEAB5C}" destId="{427B2292-C0AC-42ED-8911-5AEFEDA64CAE}" srcOrd="1" destOrd="0" presId="urn:microsoft.com/office/officeart/2005/8/layout/hierarchy6"/>
    <dgm:cxn modelId="{1184A55B-B085-4DBC-95BD-CE29BB2B6BEC}" type="presParOf" srcId="{427B2292-C0AC-42ED-8911-5AEFEDA64CAE}" destId="{7DD9B58E-F700-40A3-8943-211E8C70CB99}" srcOrd="0" destOrd="0" presId="urn:microsoft.com/office/officeart/2005/8/layout/hierarchy6"/>
    <dgm:cxn modelId="{3F06A781-DF08-4749-9765-D7F448AC6776}" type="presParOf" srcId="{427B2292-C0AC-42ED-8911-5AEFEDA64CAE}" destId="{C2DB8E12-9751-4E2E-A24D-1585AF9D9BA1}" srcOrd="1" destOrd="0" presId="urn:microsoft.com/office/officeart/2005/8/layout/hierarchy6"/>
    <dgm:cxn modelId="{EF248FDB-599C-4AEF-B9E7-5064D7C7F25D}" type="presParOf" srcId="{C2DB8E12-9751-4E2E-A24D-1585AF9D9BA1}" destId="{E4A58FA1-1C2A-4AD6-8E83-B88B440D6C72}" srcOrd="0" destOrd="0" presId="urn:microsoft.com/office/officeart/2005/8/layout/hierarchy6"/>
    <dgm:cxn modelId="{BF464CFE-5451-4BF7-86DF-55A02D8EE066}" type="presParOf" srcId="{C2DB8E12-9751-4E2E-A24D-1585AF9D9BA1}" destId="{13D21447-4546-4024-9CE0-9A615A4926B3}" srcOrd="1" destOrd="0" presId="urn:microsoft.com/office/officeart/2005/8/layout/hierarchy6"/>
    <dgm:cxn modelId="{78DE6D87-257D-4B81-A402-6A0FD1AA15F4}" type="presParOf" srcId="{13D21447-4546-4024-9CE0-9A615A4926B3}" destId="{A8D95D75-0630-4940-86DB-1DC732D38DE2}" srcOrd="0" destOrd="0" presId="urn:microsoft.com/office/officeart/2005/8/layout/hierarchy6"/>
    <dgm:cxn modelId="{014B4633-51EF-4095-9888-199D53F6B34B}" type="presParOf" srcId="{13D21447-4546-4024-9CE0-9A615A4926B3}" destId="{1E06E1AF-2FD6-466C-A330-26E0FA5F4ED8}" srcOrd="1" destOrd="0" presId="urn:microsoft.com/office/officeart/2005/8/layout/hierarchy6"/>
    <dgm:cxn modelId="{02E57A2F-96A6-4585-8419-54651DF7BB04}" type="presParOf" srcId="{1E06E1AF-2FD6-466C-A330-26E0FA5F4ED8}" destId="{8563EEC0-DE9C-4DBC-B93C-14C685C19DE5}" srcOrd="0" destOrd="0" presId="urn:microsoft.com/office/officeart/2005/8/layout/hierarchy6"/>
    <dgm:cxn modelId="{7095028C-A7FE-46D2-A042-76012171D5A0}" type="presParOf" srcId="{1E06E1AF-2FD6-466C-A330-26E0FA5F4ED8}" destId="{E2679A31-71B0-40F5-8601-E8341A24988B}" srcOrd="1" destOrd="0" presId="urn:microsoft.com/office/officeart/2005/8/layout/hierarchy6"/>
    <dgm:cxn modelId="{C6BF6DB6-F9D6-4C2D-A5EE-2CA74BBC977A}" type="presParOf" srcId="{E2679A31-71B0-40F5-8601-E8341A24988B}" destId="{FDB41CB4-A75D-4993-BD4D-914FA2A9A339}" srcOrd="0" destOrd="0" presId="urn:microsoft.com/office/officeart/2005/8/layout/hierarchy6"/>
    <dgm:cxn modelId="{F48C74BA-C328-4C86-8243-E915AD54C621}" type="presParOf" srcId="{E2679A31-71B0-40F5-8601-E8341A24988B}" destId="{612E18F3-2CF3-4E63-8640-5BF46D2E4D56}" srcOrd="1" destOrd="0" presId="urn:microsoft.com/office/officeart/2005/8/layout/hierarchy6"/>
    <dgm:cxn modelId="{5625DABF-CE7E-4CD8-9168-E82D67B37308}" type="presParOf" srcId="{612E18F3-2CF3-4E63-8640-5BF46D2E4D56}" destId="{E572B34E-F6A0-4D3F-93EC-19C8D788728B}" srcOrd="0" destOrd="0" presId="urn:microsoft.com/office/officeart/2005/8/layout/hierarchy6"/>
    <dgm:cxn modelId="{78CFCDD9-0622-4092-81A1-6F18910B0149}" type="presParOf" srcId="{612E18F3-2CF3-4E63-8640-5BF46D2E4D56}" destId="{7D99C6B5-3D86-4CB0-BA89-070407E5DA24}" srcOrd="1" destOrd="0" presId="urn:microsoft.com/office/officeart/2005/8/layout/hierarchy6"/>
    <dgm:cxn modelId="{5AC71106-7595-4283-BB2C-23777E9EC4C2}" type="presParOf" srcId="{E2679A31-71B0-40F5-8601-E8341A24988B}" destId="{20AA2B53-B2D7-4822-8ADE-AE5620B2F586}" srcOrd="2" destOrd="0" presId="urn:microsoft.com/office/officeart/2005/8/layout/hierarchy6"/>
    <dgm:cxn modelId="{786B8FD8-D7F0-4526-A2AC-B2E58FD8D44E}" type="presParOf" srcId="{E2679A31-71B0-40F5-8601-E8341A24988B}" destId="{DEE289F3-EEB1-401B-8FC6-40BC379CB284}" srcOrd="3" destOrd="0" presId="urn:microsoft.com/office/officeart/2005/8/layout/hierarchy6"/>
    <dgm:cxn modelId="{047D00A7-27A9-48F9-B048-353D1A974DA9}" type="presParOf" srcId="{DEE289F3-EEB1-401B-8FC6-40BC379CB284}" destId="{AF6E07B5-5725-41DF-B796-72B27CE573D0}" srcOrd="0" destOrd="0" presId="urn:microsoft.com/office/officeart/2005/8/layout/hierarchy6"/>
    <dgm:cxn modelId="{C39BE850-F9C2-4F48-A189-E42E8B223546}" type="presParOf" srcId="{DEE289F3-EEB1-401B-8FC6-40BC379CB284}" destId="{E6717BA6-1B56-4F21-9405-9823A603FE77}" srcOrd="1" destOrd="0" presId="urn:microsoft.com/office/officeart/2005/8/layout/hierarchy6"/>
    <dgm:cxn modelId="{73EBC738-14BD-461E-ACD1-EAF594F31A2C}" type="presParOf" srcId="{E2679A31-71B0-40F5-8601-E8341A24988B}" destId="{82C5F424-B216-4758-9DE0-5BB2B4280589}" srcOrd="4" destOrd="0" presId="urn:microsoft.com/office/officeart/2005/8/layout/hierarchy6"/>
    <dgm:cxn modelId="{4D23E234-3CAB-4AD2-AE86-0CEBC153AFA3}" type="presParOf" srcId="{E2679A31-71B0-40F5-8601-E8341A24988B}" destId="{FC291439-B1DB-4654-B7A2-5E3C2FEA6F32}" srcOrd="5" destOrd="0" presId="urn:microsoft.com/office/officeart/2005/8/layout/hierarchy6"/>
    <dgm:cxn modelId="{855C63DB-3F4B-47D6-B52B-2FCAFEF4C66E}" type="presParOf" srcId="{FC291439-B1DB-4654-B7A2-5E3C2FEA6F32}" destId="{DED9CE8F-E2A1-489B-A6CE-BB392CEE5C4A}" srcOrd="0" destOrd="0" presId="urn:microsoft.com/office/officeart/2005/8/layout/hierarchy6"/>
    <dgm:cxn modelId="{5CB41748-F2D8-4B69-9768-7784B8CD212D}" type="presParOf" srcId="{FC291439-B1DB-4654-B7A2-5E3C2FEA6F32}" destId="{4A2D6FCF-E231-42F2-B866-BD27E13DC944}" srcOrd="1" destOrd="0" presId="urn:microsoft.com/office/officeart/2005/8/layout/hierarchy6"/>
    <dgm:cxn modelId="{FC661CE6-9F47-4FCB-8D79-99ABA1037B78}" type="presParOf" srcId="{427B2292-C0AC-42ED-8911-5AEFEDA64CAE}" destId="{0DCD80F5-DD12-4EE8-9626-8656E1A1E7C3}" srcOrd="2" destOrd="0" presId="urn:microsoft.com/office/officeart/2005/8/layout/hierarchy6"/>
    <dgm:cxn modelId="{39BA35C5-E9A3-4266-BF84-85E38E5FCD52}" type="presParOf" srcId="{427B2292-C0AC-42ED-8911-5AEFEDA64CAE}" destId="{01815887-2BEC-4840-AD8F-D2700305FEBE}" srcOrd="3" destOrd="0" presId="urn:microsoft.com/office/officeart/2005/8/layout/hierarchy6"/>
    <dgm:cxn modelId="{5627496B-0815-44C4-972F-4853322E440B}" type="presParOf" srcId="{01815887-2BEC-4840-AD8F-D2700305FEBE}" destId="{64F2EC3B-D4DE-4FB6-B3CA-E4825997D558}" srcOrd="0" destOrd="0" presId="urn:microsoft.com/office/officeart/2005/8/layout/hierarchy6"/>
    <dgm:cxn modelId="{05F2B300-CF69-40DA-8F6F-B56203503E11}" type="presParOf" srcId="{01815887-2BEC-4840-AD8F-D2700305FEBE}" destId="{778C43CA-9993-46C4-A85F-F8D7A735FF42}" srcOrd="1" destOrd="0" presId="urn:microsoft.com/office/officeart/2005/8/layout/hierarchy6"/>
    <dgm:cxn modelId="{97B03670-7E75-4DDB-9FBF-BFD0F6E72C82}" type="presParOf" srcId="{778C43CA-9993-46C4-A85F-F8D7A735FF42}" destId="{A0CF71D7-E285-4AFF-AF8D-1E5061467ED0}" srcOrd="0" destOrd="0" presId="urn:microsoft.com/office/officeart/2005/8/layout/hierarchy6"/>
    <dgm:cxn modelId="{BC1386B3-F82C-49D1-9D48-E05D95CEE098}" type="presParOf" srcId="{778C43CA-9993-46C4-A85F-F8D7A735FF42}" destId="{8A34F6F1-601E-4452-AFC9-41D4E05E5AB4}" srcOrd="1" destOrd="0" presId="urn:microsoft.com/office/officeart/2005/8/layout/hierarchy6"/>
    <dgm:cxn modelId="{BF64F629-0E7F-4544-9CE2-A3D0FAF24979}" type="presParOf" srcId="{8A34F6F1-601E-4452-AFC9-41D4E05E5AB4}" destId="{99F0A223-63A4-405C-B2F8-F0207D79C0AC}" srcOrd="0" destOrd="0" presId="urn:microsoft.com/office/officeart/2005/8/layout/hierarchy6"/>
    <dgm:cxn modelId="{1A7F4E1F-AA55-470D-BCC8-8A77A0238946}" type="presParOf" srcId="{8A34F6F1-601E-4452-AFC9-41D4E05E5AB4}" destId="{8F4701E4-36B2-423B-AE24-2793B02D2ECC}" srcOrd="1" destOrd="0" presId="urn:microsoft.com/office/officeart/2005/8/layout/hierarchy6"/>
    <dgm:cxn modelId="{2FE963D8-DFA0-4C2A-AA6C-D6973F1ACF3F}" type="presParOf" srcId="{A38CC2E0-CDC5-4361-A1DF-D54ADFC80A79}" destId="{22A4E63A-F965-44A1-B255-3C7F44D9CA2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5F95A-CA0F-4BD1-8101-30A8DA46DE65}">
      <dsp:nvSpPr>
        <dsp:cNvPr id="0" name=""/>
        <dsp:cNvSpPr/>
      </dsp:nvSpPr>
      <dsp:spPr>
        <a:xfrm>
          <a:off x="463670" y="275033"/>
          <a:ext cx="1078474" cy="71898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div</a:t>
          </a:r>
          <a:endParaRPr lang="ru-RU" sz="4000" kern="1200" dirty="0"/>
        </a:p>
      </dsp:txBody>
      <dsp:txXfrm>
        <a:off x="484728" y="296091"/>
        <a:ext cx="1036358" cy="676867"/>
      </dsp:txXfrm>
    </dsp:sp>
    <dsp:sp modelId="{FB20D4D1-E4F1-4202-B63B-F644BC0738A8}">
      <dsp:nvSpPr>
        <dsp:cNvPr id="0" name=""/>
        <dsp:cNvSpPr/>
      </dsp:nvSpPr>
      <dsp:spPr>
        <a:xfrm>
          <a:off x="957188" y="994016"/>
          <a:ext cx="91440" cy="10312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5607"/>
              </a:lnTo>
              <a:lnTo>
                <a:pt x="79988" y="515607"/>
              </a:lnTo>
              <a:lnTo>
                <a:pt x="79988" y="10312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B2009-F1BE-47AA-ABC8-DF1B76852803}">
      <dsp:nvSpPr>
        <dsp:cNvPr id="0" name=""/>
        <dsp:cNvSpPr/>
      </dsp:nvSpPr>
      <dsp:spPr>
        <a:xfrm>
          <a:off x="2682" y="2025232"/>
          <a:ext cx="2068988" cy="71898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label</a:t>
          </a:r>
          <a:endParaRPr lang="ru-RU" sz="4000" kern="1200" dirty="0"/>
        </a:p>
      </dsp:txBody>
      <dsp:txXfrm>
        <a:off x="23740" y="2046290"/>
        <a:ext cx="2026872" cy="676867"/>
      </dsp:txXfrm>
    </dsp:sp>
    <dsp:sp modelId="{45530CF1-31BA-4ED8-8AF2-AB23D2407E8F}">
      <dsp:nvSpPr>
        <dsp:cNvPr id="0" name=""/>
        <dsp:cNvSpPr/>
      </dsp:nvSpPr>
      <dsp:spPr>
        <a:xfrm>
          <a:off x="1002908" y="994016"/>
          <a:ext cx="1931542" cy="1031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607"/>
              </a:lnTo>
              <a:lnTo>
                <a:pt x="1931542" y="515607"/>
              </a:lnTo>
              <a:lnTo>
                <a:pt x="1931542" y="10312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EC832-75B6-4BBD-A91D-C0E9A46B6359}">
      <dsp:nvSpPr>
        <dsp:cNvPr id="0" name=""/>
        <dsp:cNvSpPr/>
      </dsp:nvSpPr>
      <dsp:spPr>
        <a:xfrm>
          <a:off x="2395213" y="2025232"/>
          <a:ext cx="1078474" cy="71898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br</a:t>
          </a:r>
          <a:endParaRPr lang="ru-RU" sz="4000" kern="1200" dirty="0"/>
        </a:p>
      </dsp:txBody>
      <dsp:txXfrm>
        <a:off x="2416271" y="2046290"/>
        <a:ext cx="1036358" cy="676867"/>
      </dsp:txXfrm>
    </dsp:sp>
    <dsp:sp modelId="{A8D95D75-0630-4940-86DB-1DC732D38DE2}">
      <dsp:nvSpPr>
        <dsp:cNvPr id="0" name=""/>
        <dsp:cNvSpPr/>
      </dsp:nvSpPr>
      <dsp:spPr>
        <a:xfrm>
          <a:off x="1002908" y="994016"/>
          <a:ext cx="5211453" cy="1031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607"/>
              </a:lnTo>
              <a:lnTo>
                <a:pt x="5211453" y="515607"/>
              </a:lnTo>
              <a:lnTo>
                <a:pt x="5211453" y="10312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3EEC0-DE9C-4DBC-B93C-14C685C19DE5}">
      <dsp:nvSpPr>
        <dsp:cNvPr id="0" name=""/>
        <dsp:cNvSpPr/>
      </dsp:nvSpPr>
      <dsp:spPr>
        <a:xfrm>
          <a:off x="3797230" y="2025232"/>
          <a:ext cx="4834262" cy="71898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label</a:t>
          </a:r>
          <a:endParaRPr lang="ru-RU" sz="4000" kern="1200" dirty="0"/>
        </a:p>
      </dsp:txBody>
      <dsp:txXfrm>
        <a:off x="3818288" y="2046290"/>
        <a:ext cx="4792146" cy="676867"/>
      </dsp:txXfrm>
    </dsp:sp>
    <dsp:sp modelId="{FDB41CB4-A75D-4993-BD4D-914FA2A9A339}">
      <dsp:nvSpPr>
        <dsp:cNvPr id="0" name=""/>
        <dsp:cNvSpPr/>
      </dsp:nvSpPr>
      <dsp:spPr>
        <a:xfrm>
          <a:off x="4101921" y="2744215"/>
          <a:ext cx="2112440" cy="287593"/>
        </a:xfrm>
        <a:custGeom>
          <a:avLst/>
          <a:gdLst/>
          <a:ahLst/>
          <a:cxnLst/>
          <a:rect l="0" t="0" r="0" b="0"/>
          <a:pathLst>
            <a:path>
              <a:moveTo>
                <a:pt x="2112440" y="0"/>
              </a:moveTo>
              <a:lnTo>
                <a:pt x="2112440" y="143796"/>
              </a:lnTo>
              <a:lnTo>
                <a:pt x="0" y="143796"/>
              </a:lnTo>
              <a:lnTo>
                <a:pt x="0" y="2875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2B34E-F6A0-4D3F-93EC-19C8D788728B}">
      <dsp:nvSpPr>
        <dsp:cNvPr id="0" name=""/>
        <dsp:cNvSpPr/>
      </dsp:nvSpPr>
      <dsp:spPr>
        <a:xfrm>
          <a:off x="3309878" y="3031809"/>
          <a:ext cx="1584085" cy="71898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span</a:t>
          </a:r>
          <a:endParaRPr lang="ru-RU" sz="4000" kern="1200" dirty="0"/>
        </a:p>
      </dsp:txBody>
      <dsp:txXfrm>
        <a:off x="3330936" y="3052867"/>
        <a:ext cx="1541969" cy="676867"/>
      </dsp:txXfrm>
    </dsp:sp>
    <dsp:sp modelId="{20AA2B53-B2D7-4822-8ADE-AE5620B2F586}">
      <dsp:nvSpPr>
        <dsp:cNvPr id="0" name=""/>
        <dsp:cNvSpPr/>
      </dsp:nvSpPr>
      <dsp:spPr>
        <a:xfrm>
          <a:off x="6082088" y="2744215"/>
          <a:ext cx="91440" cy="287593"/>
        </a:xfrm>
        <a:custGeom>
          <a:avLst/>
          <a:gdLst/>
          <a:ahLst/>
          <a:cxnLst/>
          <a:rect l="0" t="0" r="0" b="0"/>
          <a:pathLst>
            <a:path>
              <a:moveTo>
                <a:pt x="132272" y="0"/>
              </a:moveTo>
              <a:lnTo>
                <a:pt x="132272" y="143796"/>
              </a:lnTo>
              <a:lnTo>
                <a:pt x="45720" y="143796"/>
              </a:lnTo>
              <a:lnTo>
                <a:pt x="45720" y="2875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E07B5-5725-41DF-B796-72B27CE573D0}">
      <dsp:nvSpPr>
        <dsp:cNvPr id="0" name=""/>
        <dsp:cNvSpPr/>
      </dsp:nvSpPr>
      <dsp:spPr>
        <a:xfrm>
          <a:off x="5217506" y="3031809"/>
          <a:ext cx="1820605" cy="71898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span</a:t>
          </a:r>
          <a:endParaRPr lang="ru-RU" sz="4000" kern="1200" dirty="0"/>
        </a:p>
      </dsp:txBody>
      <dsp:txXfrm>
        <a:off x="5238564" y="3052867"/>
        <a:ext cx="1778489" cy="676867"/>
      </dsp:txXfrm>
    </dsp:sp>
    <dsp:sp modelId="{54746B30-91E0-4AA5-8950-0416A4475580}">
      <dsp:nvSpPr>
        <dsp:cNvPr id="0" name=""/>
        <dsp:cNvSpPr/>
      </dsp:nvSpPr>
      <dsp:spPr>
        <a:xfrm>
          <a:off x="6082088" y="3750792"/>
          <a:ext cx="91440" cy="2875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5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13BD4-A9A0-4FD6-A766-EC311796D26B}">
      <dsp:nvSpPr>
        <dsp:cNvPr id="0" name=""/>
        <dsp:cNvSpPr/>
      </dsp:nvSpPr>
      <dsp:spPr>
        <a:xfrm>
          <a:off x="5280521" y="4038385"/>
          <a:ext cx="1694574" cy="71898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input</a:t>
          </a:r>
          <a:endParaRPr lang="ru-RU" sz="4000" kern="1200" dirty="0"/>
        </a:p>
      </dsp:txBody>
      <dsp:txXfrm>
        <a:off x="5301579" y="4059443"/>
        <a:ext cx="1652458" cy="676867"/>
      </dsp:txXfrm>
    </dsp:sp>
    <dsp:sp modelId="{F37838B2-E6BC-49BA-80FF-CAC401BDBEB9}">
      <dsp:nvSpPr>
        <dsp:cNvPr id="0" name=""/>
        <dsp:cNvSpPr/>
      </dsp:nvSpPr>
      <dsp:spPr>
        <a:xfrm>
          <a:off x="6214361" y="2744215"/>
          <a:ext cx="2025887" cy="287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96"/>
              </a:lnTo>
              <a:lnTo>
                <a:pt x="2025887" y="143796"/>
              </a:lnTo>
              <a:lnTo>
                <a:pt x="2025887" y="2875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F3506-52B0-4834-A93F-A4CB9EFB48FD}">
      <dsp:nvSpPr>
        <dsp:cNvPr id="0" name=""/>
        <dsp:cNvSpPr/>
      </dsp:nvSpPr>
      <dsp:spPr>
        <a:xfrm>
          <a:off x="7361653" y="3031809"/>
          <a:ext cx="1757191" cy="71898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span</a:t>
          </a:r>
          <a:endParaRPr lang="ru-RU" sz="4000" kern="1200" dirty="0"/>
        </a:p>
      </dsp:txBody>
      <dsp:txXfrm>
        <a:off x="7382711" y="3052867"/>
        <a:ext cx="1715075" cy="676867"/>
      </dsp:txXfrm>
    </dsp:sp>
    <dsp:sp modelId="{0DCD80F5-DD12-4EE8-9626-8656E1A1E7C3}">
      <dsp:nvSpPr>
        <dsp:cNvPr id="0" name=""/>
        <dsp:cNvSpPr/>
      </dsp:nvSpPr>
      <dsp:spPr>
        <a:xfrm>
          <a:off x="1002908" y="994016"/>
          <a:ext cx="9114943" cy="1031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607"/>
              </a:lnTo>
              <a:lnTo>
                <a:pt x="9114943" y="515607"/>
              </a:lnTo>
              <a:lnTo>
                <a:pt x="9114943" y="10312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2EC3B-D4DE-4FB6-B3CA-E4825997D558}">
      <dsp:nvSpPr>
        <dsp:cNvPr id="0" name=""/>
        <dsp:cNvSpPr/>
      </dsp:nvSpPr>
      <dsp:spPr>
        <a:xfrm>
          <a:off x="8955035" y="2025232"/>
          <a:ext cx="2325633" cy="71898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noscript</a:t>
          </a:r>
          <a:r>
            <a:rPr lang="ru-RU" sz="4000" kern="1200" dirty="0" smtClean="0"/>
            <a:t>*</a:t>
          </a:r>
          <a:endParaRPr lang="ru-RU" sz="4000" kern="1200" dirty="0"/>
        </a:p>
      </dsp:txBody>
      <dsp:txXfrm>
        <a:off x="8976093" y="2046290"/>
        <a:ext cx="2283517" cy="676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445FF-288E-4A27-B7D8-466AC1B99823}">
      <dsp:nvSpPr>
        <dsp:cNvPr id="0" name=""/>
        <dsp:cNvSpPr/>
      </dsp:nvSpPr>
      <dsp:spPr>
        <a:xfrm>
          <a:off x="0" y="0"/>
          <a:ext cx="3726861" cy="9693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LabeledInput</a:t>
          </a:r>
          <a:endParaRPr lang="ru-RU" sz="4000" kern="1200" dirty="0"/>
        </a:p>
      </dsp:txBody>
      <dsp:txXfrm>
        <a:off x="28390" y="28390"/>
        <a:ext cx="3670081" cy="912528"/>
      </dsp:txXfrm>
    </dsp:sp>
    <dsp:sp modelId="{45AA592C-34EA-4955-9757-15291DC858C2}">
      <dsp:nvSpPr>
        <dsp:cNvPr id="0" name=""/>
        <dsp:cNvSpPr/>
      </dsp:nvSpPr>
      <dsp:spPr>
        <a:xfrm>
          <a:off x="1817469" y="969308"/>
          <a:ext cx="91440" cy="287417"/>
        </a:xfrm>
        <a:custGeom>
          <a:avLst/>
          <a:gdLst/>
          <a:ahLst/>
          <a:cxnLst/>
          <a:rect l="0" t="0" r="0" b="0"/>
          <a:pathLst>
            <a:path>
              <a:moveTo>
                <a:pt x="45960" y="0"/>
              </a:moveTo>
              <a:lnTo>
                <a:pt x="45960" y="143708"/>
              </a:lnTo>
              <a:lnTo>
                <a:pt x="45720" y="143708"/>
              </a:lnTo>
              <a:lnTo>
                <a:pt x="45720" y="28741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A2373-EA8F-4E3F-8C7D-B7B467778A96}">
      <dsp:nvSpPr>
        <dsp:cNvPr id="0" name=""/>
        <dsp:cNvSpPr/>
      </dsp:nvSpPr>
      <dsp:spPr>
        <a:xfrm>
          <a:off x="1171702" y="1256726"/>
          <a:ext cx="1382975" cy="89287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div</a:t>
          </a:r>
          <a:endParaRPr lang="ru-RU" sz="4000" kern="1200" dirty="0"/>
        </a:p>
      </dsp:txBody>
      <dsp:txXfrm>
        <a:off x="1197853" y="1282877"/>
        <a:ext cx="1330673" cy="840569"/>
      </dsp:txXfrm>
    </dsp:sp>
    <dsp:sp modelId="{FB20D4D1-E4F1-4202-B63B-F644BC0738A8}">
      <dsp:nvSpPr>
        <dsp:cNvPr id="0" name=""/>
        <dsp:cNvSpPr/>
      </dsp:nvSpPr>
      <dsp:spPr>
        <a:xfrm>
          <a:off x="874690" y="2149597"/>
          <a:ext cx="988499" cy="308756"/>
        </a:xfrm>
        <a:custGeom>
          <a:avLst/>
          <a:gdLst/>
          <a:ahLst/>
          <a:cxnLst/>
          <a:rect l="0" t="0" r="0" b="0"/>
          <a:pathLst>
            <a:path>
              <a:moveTo>
                <a:pt x="988499" y="0"/>
              </a:moveTo>
              <a:lnTo>
                <a:pt x="988499" y="154378"/>
              </a:lnTo>
              <a:lnTo>
                <a:pt x="0" y="154378"/>
              </a:lnTo>
              <a:lnTo>
                <a:pt x="0" y="30875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B2009-F1BE-47AA-ABC8-DF1B76852803}">
      <dsp:nvSpPr>
        <dsp:cNvPr id="0" name=""/>
        <dsp:cNvSpPr/>
      </dsp:nvSpPr>
      <dsp:spPr>
        <a:xfrm>
          <a:off x="45060" y="2458354"/>
          <a:ext cx="1659259" cy="93268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label</a:t>
          </a:r>
          <a:endParaRPr lang="ru-RU" sz="4000" kern="1200" dirty="0"/>
        </a:p>
      </dsp:txBody>
      <dsp:txXfrm>
        <a:off x="72377" y="2485671"/>
        <a:ext cx="1604625" cy="878050"/>
      </dsp:txXfrm>
    </dsp:sp>
    <dsp:sp modelId="{45530CF1-31BA-4ED8-8AF2-AB23D2407E8F}">
      <dsp:nvSpPr>
        <dsp:cNvPr id="0" name=""/>
        <dsp:cNvSpPr/>
      </dsp:nvSpPr>
      <dsp:spPr>
        <a:xfrm>
          <a:off x="1863189" y="2149597"/>
          <a:ext cx="564786" cy="308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78"/>
              </a:lnTo>
              <a:lnTo>
                <a:pt x="564786" y="154378"/>
              </a:lnTo>
              <a:lnTo>
                <a:pt x="564786" y="30875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EC832-75B6-4BBD-A91D-C0E9A46B6359}">
      <dsp:nvSpPr>
        <dsp:cNvPr id="0" name=""/>
        <dsp:cNvSpPr/>
      </dsp:nvSpPr>
      <dsp:spPr>
        <a:xfrm>
          <a:off x="1948848" y="2458354"/>
          <a:ext cx="958256" cy="93268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br</a:t>
          </a:r>
          <a:endParaRPr lang="ru-RU" sz="4000" kern="1200" dirty="0"/>
        </a:p>
      </dsp:txBody>
      <dsp:txXfrm>
        <a:off x="1976165" y="2485671"/>
        <a:ext cx="903622" cy="878050"/>
      </dsp:txXfrm>
    </dsp:sp>
    <dsp:sp modelId="{6655A440-05A9-49D5-82FE-950665CB1ABE}">
      <dsp:nvSpPr>
        <dsp:cNvPr id="0" name=""/>
        <dsp:cNvSpPr/>
      </dsp:nvSpPr>
      <dsp:spPr>
        <a:xfrm>
          <a:off x="1863189" y="2149597"/>
          <a:ext cx="5331874" cy="308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78"/>
              </a:lnTo>
              <a:lnTo>
                <a:pt x="5331874" y="154378"/>
              </a:lnTo>
              <a:lnTo>
                <a:pt x="5331874" y="30875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D836F-64D7-437C-B4EB-2913FDE6DAE4}">
      <dsp:nvSpPr>
        <dsp:cNvPr id="0" name=""/>
        <dsp:cNvSpPr/>
      </dsp:nvSpPr>
      <dsp:spPr>
        <a:xfrm>
          <a:off x="3194582" y="2458354"/>
          <a:ext cx="8000964" cy="9326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Tooltip</a:t>
          </a:r>
          <a:endParaRPr lang="ru-RU" sz="4000" kern="1200" dirty="0"/>
        </a:p>
      </dsp:txBody>
      <dsp:txXfrm>
        <a:off x="3221899" y="2485671"/>
        <a:ext cx="7946330" cy="878050"/>
      </dsp:txXfrm>
    </dsp:sp>
    <dsp:sp modelId="{7DD9B58E-F700-40A3-8943-211E8C70CB99}">
      <dsp:nvSpPr>
        <dsp:cNvPr id="0" name=""/>
        <dsp:cNvSpPr/>
      </dsp:nvSpPr>
      <dsp:spPr>
        <a:xfrm>
          <a:off x="5780705" y="3391038"/>
          <a:ext cx="1414358" cy="255535"/>
        </a:xfrm>
        <a:custGeom>
          <a:avLst/>
          <a:gdLst/>
          <a:ahLst/>
          <a:cxnLst/>
          <a:rect l="0" t="0" r="0" b="0"/>
          <a:pathLst>
            <a:path>
              <a:moveTo>
                <a:pt x="1414358" y="0"/>
              </a:moveTo>
              <a:lnTo>
                <a:pt x="1414358" y="127767"/>
              </a:lnTo>
              <a:lnTo>
                <a:pt x="0" y="127767"/>
              </a:lnTo>
              <a:lnTo>
                <a:pt x="0" y="2555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58FA1-1C2A-4AD6-8E83-B88B440D6C72}">
      <dsp:nvSpPr>
        <dsp:cNvPr id="0" name=""/>
        <dsp:cNvSpPr/>
      </dsp:nvSpPr>
      <dsp:spPr>
        <a:xfrm>
          <a:off x="3177898" y="3646573"/>
          <a:ext cx="5205614" cy="63883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Input</a:t>
          </a:r>
          <a:endParaRPr lang="ru-RU" sz="4000" kern="1200" dirty="0"/>
        </a:p>
      </dsp:txBody>
      <dsp:txXfrm>
        <a:off x="3196609" y="3665284"/>
        <a:ext cx="5168192" cy="601415"/>
      </dsp:txXfrm>
    </dsp:sp>
    <dsp:sp modelId="{A8D95D75-0630-4940-86DB-1DC732D38DE2}">
      <dsp:nvSpPr>
        <dsp:cNvPr id="0" name=""/>
        <dsp:cNvSpPr/>
      </dsp:nvSpPr>
      <dsp:spPr>
        <a:xfrm>
          <a:off x="5734985" y="4285411"/>
          <a:ext cx="91440" cy="2555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5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3EEC0-DE9C-4DBC-B93C-14C685C19DE5}">
      <dsp:nvSpPr>
        <dsp:cNvPr id="0" name=""/>
        <dsp:cNvSpPr/>
      </dsp:nvSpPr>
      <dsp:spPr>
        <a:xfrm>
          <a:off x="4953859" y="4540946"/>
          <a:ext cx="1653692" cy="63883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label</a:t>
          </a:r>
          <a:endParaRPr lang="ru-RU" sz="4000" kern="1200" dirty="0"/>
        </a:p>
      </dsp:txBody>
      <dsp:txXfrm>
        <a:off x="4972570" y="4559657"/>
        <a:ext cx="1616270" cy="601415"/>
      </dsp:txXfrm>
    </dsp:sp>
    <dsp:sp modelId="{FDB41CB4-A75D-4993-BD4D-914FA2A9A339}">
      <dsp:nvSpPr>
        <dsp:cNvPr id="0" name=""/>
        <dsp:cNvSpPr/>
      </dsp:nvSpPr>
      <dsp:spPr>
        <a:xfrm>
          <a:off x="4011855" y="5179784"/>
          <a:ext cx="1768850" cy="255535"/>
        </a:xfrm>
        <a:custGeom>
          <a:avLst/>
          <a:gdLst/>
          <a:ahLst/>
          <a:cxnLst/>
          <a:rect l="0" t="0" r="0" b="0"/>
          <a:pathLst>
            <a:path>
              <a:moveTo>
                <a:pt x="1768850" y="0"/>
              </a:moveTo>
              <a:lnTo>
                <a:pt x="1768850" y="127767"/>
              </a:lnTo>
              <a:lnTo>
                <a:pt x="0" y="127767"/>
              </a:lnTo>
              <a:lnTo>
                <a:pt x="0" y="2555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2B34E-F6A0-4D3F-93EC-19C8D788728B}">
      <dsp:nvSpPr>
        <dsp:cNvPr id="0" name=""/>
        <dsp:cNvSpPr/>
      </dsp:nvSpPr>
      <dsp:spPr>
        <a:xfrm>
          <a:off x="3299376" y="5435319"/>
          <a:ext cx="1424956" cy="63883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span</a:t>
          </a:r>
          <a:endParaRPr lang="ru-RU" sz="4000" kern="1200" dirty="0"/>
        </a:p>
      </dsp:txBody>
      <dsp:txXfrm>
        <a:off x="3318087" y="5454030"/>
        <a:ext cx="1387534" cy="601415"/>
      </dsp:txXfrm>
    </dsp:sp>
    <dsp:sp modelId="{20AA2B53-B2D7-4822-8ADE-AE5620B2F586}">
      <dsp:nvSpPr>
        <dsp:cNvPr id="0" name=""/>
        <dsp:cNvSpPr/>
      </dsp:nvSpPr>
      <dsp:spPr>
        <a:xfrm>
          <a:off x="5696032" y="5179784"/>
          <a:ext cx="91440" cy="255535"/>
        </a:xfrm>
        <a:custGeom>
          <a:avLst/>
          <a:gdLst/>
          <a:ahLst/>
          <a:cxnLst/>
          <a:rect l="0" t="0" r="0" b="0"/>
          <a:pathLst>
            <a:path>
              <a:moveTo>
                <a:pt x="84673" y="0"/>
              </a:moveTo>
              <a:lnTo>
                <a:pt x="84673" y="127767"/>
              </a:lnTo>
              <a:lnTo>
                <a:pt x="45720" y="127767"/>
              </a:lnTo>
              <a:lnTo>
                <a:pt x="45720" y="2555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E07B5-5725-41DF-B796-72B27CE573D0}">
      <dsp:nvSpPr>
        <dsp:cNvPr id="0" name=""/>
        <dsp:cNvSpPr/>
      </dsp:nvSpPr>
      <dsp:spPr>
        <a:xfrm>
          <a:off x="5011810" y="5435319"/>
          <a:ext cx="1459884" cy="63883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span</a:t>
          </a:r>
          <a:endParaRPr lang="ru-RU" sz="4000" kern="1200" dirty="0"/>
        </a:p>
      </dsp:txBody>
      <dsp:txXfrm>
        <a:off x="5030521" y="5454030"/>
        <a:ext cx="1422462" cy="601415"/>
      </dsp:txXfrm>
    </dsp:sp>
    <dsp:sp modelId="{82C5F424-B216-4758-9DE0-5BB2B4280589}">
      <dsp:nvSpPr>
        <dsp:cNvPr id="0" name=""/>
        <dsp:cNvSpPr/>
      </dsp:nvSpPr>
      <dsp:spPr>
        <a:xfrm>
          <a:off x="5780705" y="5179784"/>
          <a:ext cx="1729897" cy="255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67"/>
              </a:lnTo>
              <a:lnTo>
                <a:pt x="1729897" y="127767"/>
              </a:lnTo>
              <a:lnTo>
                <a:pt x="1729897" y="2555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9CE8F-E2A1-489B-A6CE-BB392CEE5C4A}">
      <dsp:nvSpPr>
        <dsp:cNvPr id="0" name=""/>
        <dsp:cNvSpPr/>
      </dsp:nvSpPr>
      <dsp:spPr>
        <a:xfrm>
          <a:off x="6759172" y="5435319"/>
          <a:ext cx="1502862" cy="63883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span</a:t>
          </a:r>
          <a:endParaRPr lang="ru-RU" sz="4000" kern="1200" dirty="0"/>
        </a:p>
      </dsp:txBody>
      <dsp:txXfrm>
        <a:off x="6777883" y="5454030"/>
        <a:ext cx="1465440" cy="601415"/>
      </dsp:txXfrm>
    </dsp:sp>
    <dsp:sp modelId="{0DCD80F5-DD12-4EE8-9626-8656E1A1E7C3}">
      <dsp:nvSpPr>
        <dsp:cNvPr id="0" name=""/>
        <dsp:cNvSpPr/>
      </dsp:nvSpPr>
      <dsp:spPr>
        <a:xfrm>
          <a:off x="7195064" y="3391038"/>
          <a:ext cx="2746545" cy="255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67"/>
              </a:lnTo>
              <a:lnTo>
                <a:pt x="2746545" y="127767"/>
              </a:lnTo>
              <a:lnTo>
                <a:pt x="2746545" y="2555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2EC3B-D4DE-4FB6-B3CA-E4825997D558}">
      <dsp:nvSpPr>
        <dsp:cNvPr id="0" name=""/>
        <dsp:cNvSpPr/>
      </dsp:nvSpPr>
      <dsp:spPr>
        <a:xfrm>
          <a:off x="8670990" y="3646573"/>
          <a:ext cx="2541239" cy="63883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Portal</a:t>
          </a:r>
          <a:endParaRPr lang="ru-RU" sz="4000" kern="1200" dirty="0"/>
        </a:p>
      </dsp:txBody>
      <dsp:txXfrm>
        <a:off x="8689701" y="3665284"/>
        <a:ext cx="2503817" cy="601415"/>
      </dsp:txXfrm>
    </dsp:sp>
    <dsp:sp modelId="{A0CF71D7-E285-4AFF-AF8D-1E5061467ED0}">
      <dsp:nvSpPr>
        <dsp:cNvPr id="0" name=""/>
        <dsp:cNvSpPr/>
      </dsp:nvSpPr>
      <dsp:spPr>
        <a:xfrm>
          <a:off x="9895889" y="4285411"/>
          <a:ext cx="91440" cy="2555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5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0A223-63A4-405C-B2F8-F0207D79C0AC}">
      <dsp:nvSpPr>
        <dsp:cNvPr id="0" name=""/>
        <dsp:cNvSpPr/>
      </dsp:nvSpPr>
      <dsp:spPr>
        <a:xfrm>
          <a:off x="8677875" y="4540946"/>
          <a:ext cx="2527469" cy="63883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noscript</a:t>
          </a:r>
          <a:r>
            <a:rPr lang="en-US" sz="4000" kern="1200" dirty="0" smtClean="0"/>
            <a:t>*</a:t>
          </a:r>
          <a:endParaRPr lang="ru-RU" sz="4000" kern="1200" dirty="0"/>
        </a:p>
      </dsp:txBody>
      <dsp:txXfrm>
        <a:off x="8696586" y="4559657"/>
        <a:ext cx="2490047" cy="601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9B395-3044-4947-837D-C1EC65A0AD7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6CEF5-B898-49DD-AB23-23E3B7126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90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15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11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16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77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74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08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40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83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52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76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8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01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4" y="0"/>
            <a:ext cx="489857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96971" y="2404609"/>
            <a:ext cx="6647544" cy="3314019"/>
          </a:xfrm>
        </p:spPr>
        <p:txBody>
          <a:bodyPr/>
          <a:lstStyle/>
          <a:p>
            <a:r>
              <a:rPr lang="en-US" dirty="0" smtClean="0"/>
              <a:t>E2E </a:t>
            </a:r>
            <a:r>
              <a:rPr lang="ru-RU" dirty="0" smtClean="0"/>
              <a:t>тестирование </a:t>
            </a:r>
            <a:br>
              <a:rPr lang="ru-RU" dirty="0" smtClean="0"/>
            </a:br>
            <a:r>
              <a:rPr lang="en-US" dirty="0" smtClean="0"/>
              <a:t>React-</a:t>
            </a:r>
            <a:r>
              <a:rPr lang="ru-RU" dirty="0" smtClean="0"/>
              <a:t>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85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12192000" cy="6604000"/>
          </a:xfrm>
          <a:prstGeom prst="rect">
            <a:avLst/>
          </a:prstGeom>
        </p:spPr>
      </p:pic>
      <p:sp>
        <p:nvSpPr>
          <p:cNvPr id="13" name="Овал 12"/>
          <p:cNvSpPr/>
          <p:nvPr/>
        </p:nvSpPr>
        <p:spPr>
          <a:xfrm>
            <a:off x="6915150" y="3651250"/>
            <a:ext cx="2133600" cy="84455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3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div.LabeledInput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19100" y="1214438"/>
            <a:ext cx="11493500" cy="23876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Consolas" panose="020B0609020204030204" pitchFamily="49" charset="0"/>
              </a:rPr>
              <a:t>div.LabeledInput</a:t>
            </a:r>
            <a:r>
              <a:rPr lang="en-US" sz="3200" dirty="0" smtClean="0">
                <a:latin typeface="Consolas" panose="020B0609020204030204" pitchFamily="49" charset="0"/>
              </a:rPr>
              <a:t> label[data-</a:t>
            </a:r>
            <a:r>
              <a:rPr lang="en-US" sz="3200" dirty="0" err="1" smtClean="0">
                <a:latin typeface="Consolas" panose="020B0609020204030204" pitchFamily="49" charset="0"/>
              </a:rPr>
              <a:t>testid</a:t>
            </a:r>
            <a:r>
              <a:rPr lang="en-US" sz="3200" dirty="0" smtClean="0">
                <a:latin typeface="Consolas" panose="020B0609020204030204" pitchFamily="49" charset="0"/>
              </a:rPr>
              <a:t>=Label]</a:t>
            </a:r>
            <a:endParaRPr lang="ru-RU" sz="3200" dirty="0"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6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12192000" cy="6604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8108830" y="3579962"/>
            <a:ext cx="12076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183592" y="3784123"/>
            <a:ext cx="13399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8134708" y="4022788"/>
            <a:ext cx="13399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405003" y="4454110"/>
            <a:ext cx="13399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1"/>
            <a:ext cx="12192000" cy="6604000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6591300" y="3162300"/>
            <a:ext cx="513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083300" y="5295900"/>
            <a:ext cx="54483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8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27"/>
            <a:ext cx="12192000" cy="6598173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7797800" y="1155700"/>
            <a:ext cx="1739900" cy="5842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468" y="6228272"/>
            <a:ext cx="482320" cy="4823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294" y="6134096"/>
            <a:ext cx="409924" cy="6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1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react-test-selectors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7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706570354"/>
              </p:ext>
            </p:extLst>
          </p:nvPr>
        </p:nvGraphicFramePr>
        <p:xfrm>
          <a:off x="439947" y="728292"/>
          <a:ext cx="11283351" cy="5776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5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Разработчик</a:t>
            </a:r>
          </a:p>
          <a:p>
            <a:endParaRPr lang="ru-RU" dirty="0" smtClean="0"/>
          </a:p>
          <a:p>
            <a:r>
              <a:rPr lang="ru-RU" dirty="0" smtClean="0"/>
              <a:t>СКБ Контур</a:t>
            </a:r>
          </a:p>
          <a:p>
            <a:endParaRPr lang="en-US" dirty="0" smtClean="0"/>
          </a:p>
          <a:p>
            <a:r>
              <a:rPr lang="ru-RU" dirty="0" err="1" smtClean="0"/>
              <a:t>Тимлидил</a:t>
            </a:r>
            <a:r>
              <a:rPr lang="ru-RU" dirty="0" smtClean="0"/>
              <a:t> фронтенд двух проектов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5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5825" y="878833"/>
            <a:ext cx="1142424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LabeledInput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LabeledInputProps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Tooltip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{() =&gt;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"Поле должно быть заполнено"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&lt;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onValueChange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onValueChange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&lt;/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Tooltip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539812246"/>
              </p:ext>
            </p:extLst>
          </p:nvPr>
        </p:nvGraphicFramePr>
        <p:xfrm>
          <a:off x="750497" y="336430"/>
          <a:ext cx="11214341" cy="6159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6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≈</a:t>
            </a:r>
            <a:r>
              <a:rPr lang="en-US" dirty="0" smtClean="0"/>
              <a:t>800 </a:t>
            </a:r>
            <a:r>
              <a:rPr lang="ru-RU" dirty="0" smtClean="0"/>
              <a:t>тестов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уникальных</a:t>
            </a:r>
          </a:p>
        </p:txBody>
      </p:sp>
    </p:spTree>
    <p:extLst>
      <p:ext uri="{BB962C8B-B14F-4D97-AF65-F5344CB8AC3E}">
        <p14:creationId xmlns:p14="http://schemas.microsoft.com/office/powerpoint/2010/main" val="15174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27"/>
            <a:ext cx="12192000" cy="659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59827"/>
            <a:ext cx="12192000" cy="65981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46250" t="21085" r="14166" b="58513"/>
          <a:stretch/>
        </p:blipFill>
        <p:spPr>
          <a:xfrm>
            <a:off x="190499" y="3124200"/>
            <a:ext cx="11336547" cy="3162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259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27"/>
            <a:ext cx="12192000" cy="6598173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H="1">
            <a:off x="2540000" y="1582057"/>
            <a:ext cx="3106057" cy="319314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0711543" y="1596571"/>
            <a:ext cx="1289957" cy="317862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2540000" y="2670629"/>
            <a:ext cx="3120571" cy="399687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0711543" y="2670629"/>
            <a:ext cx="1289957" cy="399687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5660571" y="1596571"/>
            <a:ext cx="5050972" cy="107405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46771" t="21085" r="11563" b="63517"/>
          <a:stretch/>
        </p:blipFill>
        <p:spPr>
          <a:xfrm>
            <a:off x="2540000" y="4775200"/>
            <a:ext cx="9461500" cy="1892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3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Скорость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Меньше энтропия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Теперь разработчикам не надо расставлять </a:t>
            </a:r>
            <a:r>
              <a:rPr lang="en-US" dirty="0" err="1" smtClean="0"/>
              <a:t>testid</a:t>
            </a:r>
            <a:r>
              <a:rPr lang="en-US" dirty="0" smtClean="0"/>
              <a:t>!!1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Ну или надо, но совсем чуть-чуть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668" y="6200774"/>
            <a:ext cx="442957" cy="44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Нельзя потрогать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Отладка?</a:t>
            </a:r>
          </a:p>
          <a:p>
            <a:r>
              <a:rPr lang="ru-RU" dirty="0" smtClean="0"/>
              <a:t>А если баги?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17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9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7" y="-648748"/>
            <a:ext cx="11250595" cy="7506748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8239125" y="0"/>
            <a:ext cx="1304925" cy="47625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6868" t="10038" r="11648" b="77273"/>
          <a:stretch/>
        </p:blipFill>
        <p:spPr>
          <a:xfrm>
            <a:off x="2533650" y="4505324"/>
            <a:ext cx="8727758" cy="1781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019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1"/>
            <a:ext cx="12192000" cy="6604000"/>
          </a:xfrm>
          <a:prstGeom prst="rect">
            <a:avLst/>
          </a:prstGeom>
        </p:spPr>
      </p:pic>
      <p:cxnSp>
        <p:nvCxnSpPr>
          <p:cNvPr id="7" name="Соединительная линия уступом 6"/>
          <p:cNvCxnSpPr/>
          <p:nvPr/>
        </p:nvCxnSpPr>
        <p:spPr>
          <a:xfrm rot="10800000" flipV="1">
            <a:off x="3148642" y="1777042"/>
            <a:ext cx="2881224" cy="2216988"/>
          </a:xfrm>
          <a:prstGeom prst="bentConnector3">
            <a:avLst>
              <a:gd name="adj1" fmla="val 1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/>
          <p:nvPr/>
        </p:nvCxnSpPr>
        <p:spPr>
          <a:xfrm flipV="1">
            <a:off x="4942936" y="3519577"/>
            <a:ext cx="1086930" cy="74187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807" y="-324374"/>
            <a:ext cx="11898385" cy="750674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40954" t="4828" r="2769" b="80580"/>
          <a:stretch/>
        </p:blipFill>
        <p:spPr>
          <a:xfrm>
            <a:off x="421048" y="371475"/>
            <a:ext cx="11528894" cy="1885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Овал 3"/>
          <p:cNvSpPr/>
          <p:nvPr/>
        </p:nvSpPr>
        <p:spPr>
          <a:xfrm>
            <a:off x="5156795" y="704849"/>
            <a:ext cx="3377605" cy="1152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38100"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3967" y="6386653"/>
            <a:ext cx="359828" cy="3507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9099" y="6409427"/>
            <a:ext cx="314280" cy="3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Доступ к свойствам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0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66"/>
            <a:ext cx="12199080" cy="660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Границы применимости	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</a:p>
          <a:p>
            <a:endParaRPr lang="en-US" dirty="0" smtClean="0"/>
          </a:p>
          <a:p>
            <a:r>
              <a:rPr lang="ru-RU" dirty="0" smtClean="0"/>
              <a:t>Любой язык </a:t>
            </a:r>
            <a:r>
              <a:rPr lang="en-US" dirty="0" smtClean="0"/>
              <a:t>/ </a:t>
            </a:r>
            <a:r>
              <a:rPr lang="ru-RU" dirty="0" err="1" smtClean="0"/>
              <a:t>фреймворк</a:t>
            </a:r>
            <a:endParaRPr lang="ru-RU" dirty="0" smtClean="0"/>
          </a:p>
          <a:p>
            <a:r>
              <a:rPr lang="ru-RU" dirty="0" smtClean="0"/>
              <a:t>Мягкое внедрение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084" y="6176963"/>
            <a:ext cx="505412" cy="4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Так вот…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82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9574" y="329283"/>
            <a:ext cx="26412826" cy="68941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InputControl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ControlBase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internalInputHtmlElement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HtmlInputControl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ru-RU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internalCandyInput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endParaRPr kumimoji="0" lang="en-US" altLang="ru-RU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kumimoji="0" lang="ru-RU" altLang="ru-RU" sz="2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InternalCandyInputControl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bindingPath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]"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getInternalInputHtmlElement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HtmlInputControl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internalInputHtmlElement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getInternalInputHtmlElement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3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578" y="1103976"/>
            <a:ext cx="16500022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Title104816Unit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UnitBase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кпп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InputControl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"Файл/Документ/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СвНП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/НПЮЛ/КПП"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иннюл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TextControl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"Файл/Документ/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СвНП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/НПЮЛ/ИННЮЛ"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номКорр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InputControl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"Файл/Документ/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НомКорр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82137" y="2087729"/>
            <a:ext cx="2330092" cy="7861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8971" y="2574030"/>
            <a:ext cx="1149531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signerRadioGroup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3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boundedControl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RadioGroup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ru-RU" sz="3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bindingPath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ПрПодп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E2E</a:t>
            </a:r>
            <a:r>
              <a:rPr lang="ru-RU" dirty="0"/>
              <a:t> </a:t>
            </a:r>
            <a:r>
              <a:rPr lang="ru-RU" dirty="0" smtClean="0"/>
              <a:t>тесты решают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1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8971" y="2574030"/>
            <a:ext cx="1149531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signerRadioGroup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3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boundedControl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RadioGroup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ru-RU" sz="3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bindingPath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ПрПодп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4137025" y="2895600"/>
            <a:ext cx="2858861" cy="8490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3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8971" y="2574030"/>
            <a:ext cx="1149531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signerRadioGroup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3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boundedControl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RadioGroup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ru-RU" sz="3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bindingPath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ПрПодп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3208111" y="3229428"/>
            <a:ext cx="3468460" cy="10377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64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9657" y="1609948"/>
            <a:ext cx="12003315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3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boundedControl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3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pick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=&gt; 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x.error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88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Стабильность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PageObject</a:t>
            </a:r>
            <a:r>
              <a:rPr lang="ru-RU" dirty="0"/>
              <a:t> из коробки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3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8970" y="4377367"/>
            <a:ext cx="10515600" cy="8502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react-test-selector.github.io</a:t>
            </a:r>
            <a:endParaRPr lang="en-US" sz="4800" dirty="0" smtClean="0"/>
          </a:p>
        </p:txBody>
      </p:sp>
      <p:pic>
        <p:nvPicPr>
          <p:cNvPr id="1026" name="Picture 2" descr="http://qrcoder.ru/code/?https%3A%2F%2Freact-test-selector.github.io%2F&amp;10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216" y="945027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Детали реализации</a:t>
            </a:r>
          </a:p>
          <a:p>
            <a:pPr lvl="1"/>
            <a:r>
              <a:rPr lang="ru-RU" dirty="0" smtClean="0"/>
              <a:t>Навигация по дереву из </a:t>
            </a:r>
            <a:r>
              <a:rPr lang="ru-RU" dirty="0" err="1" smtClean="0"/>
              <a:t>репозитория</a:t>
            </a:r>
            <a:r>
              <a:rPr lang="ru-RU" dirty="0" smtClean="0"/>
              <a:t> </a:t>
            </a:r>
            <a:r>
              <a:rPr lang="en-US" dirty="0" smtClean="0"/>
              <a:t>react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eact experimental selectors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Альтернативы</a:t>
            </a:r>
          </a:p>
          <a:p>
            <a:pPr lvl="1"/>
            <a:r>
              <a:rPr lang="en-US" dirty="0" smtClean="0"/>
              <a:t>testing-library?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estcafe</a:t>
            </a:r>
            <a:r>
              <a:rPr lang="en-US" dirty="0" smtClean="0"/>
              <a:t> + react</a:t>
            </a:r>
            <a:r>
              <a:rPr lang="ru-RU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react-test-</a:t>
            </a:r>
            <a:r>
              <a:rPr lang="en-US" dirty="0" err="1" smtClean="0"/>
              <a:t>utils</a:t>
            </a:r>
            <a:r>
              <a:rPr lang="en-US" dirty="0"/>
              <a:t>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3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8970" y="4377367"/>
            <a:ext cx="10515600" cy="8502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react-test-selector.github.io</a:t>
            </a:r>
            <a:endParaRPr lang="en-US" sz="4800" dirty="0" smtClean="0"/>
          </a:p>
        </p:txBody>
      </p:sp>
      <p:pic>
        <p:nvPicPr>
          <p:cNvPr id="1026" name="Picture 2" descr="http://qrcoder.ru/code/?https%3A%2F%2Freact-test-selector.github.io%2F&amp;10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216" y="945027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5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+ E2E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535" y="6243429"/>
            <a:ext cx="362001" cy="4096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536" y="6243429"/>
            <a:ext cx="47631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Основы</a:t>
            </a:r>
            <a:r>
              <a:rPr lang="en-US" dirty="0" smtClean="0"/>
              <a:t> E2E </a:t>
            </a:r>
            <a:r>
              <a:rPr lang="ru-RU" dirty="0" smtClean="0"/>
              <a:t>тестирования</a:t>
            </a:r>
          </a:p>
          <a:p>
            <a:r>
              <a:rPr lang="ru-RU" dirty="0" smtClean="0"/>
              <a:t>Селекторы</a:t>
            </a:r>
          </a:p>
          <a:p>
            <a:r>
              <a:rPr lang="ru-RU" dirty="0"/>
              <a:t>Селекторы </a:t>
            </a:r>
            <a:r>
              <a:rPr lang="ru-RU" dirty="0" smtClean="0"/>
              <a:t>+ </a:t>
            </a:r>
            <a:r>
              <a:rPr lang="en-US" dirty="0" smtClean="0"/>
              <a:t>React</a:t>
            </a:r>
            <a:r>
              <a:rPr lang="ru-RU" dirty="0" smtClean="0"/>
              <a:t> и что тут можно сделать</a:t>
            </a:r>
            <a:endParaRPr lang="en-US" dirty="0" smtClean="0"/>
          </a:p>
          <a:p>
            <a:r>
              <a:rPr lang="ru-RU" dirty="0" smtClean="0"/>
              <a:t>Примеры, плюсы-минусы</a:t>
            </a:r>
          </a:p>
          <a:p>
            <a:r>
              <a:rPr lang="ru-RU" dirty="0" smtClean="0"/>
              <a:t>Инструментарий</a:t>
            </a:r>
          </a:p>
          <a:p>
            <a:r>
              <a:rPr lang="ru-RU" dirty="0" err="1" smtClean="0"/>
              <a:t>Неожиаданный</a:t>
            </a:r>
            <a:r>
              <a:rPr lang="ru-RU" dirty="0" smtClean="0"/>
              <a:t> поворот!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9040483" y="4932871"/>
            <a:ext cx="2432649" cy="122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Test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011283" y="411191"/>
            <a:ext cx="2760454" cy="3945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 smtClean="0"/>
              <a:t>Browser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48575" y="1309055"/>
            <a:ext cx="5857335" cy="23564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 smtClean="0"/>
              <a:t>System under test</a:t>
            </a:r>
            <a:endParaRPr lang="ru-RU" sz="4000" dirty="0"/>
          </a:p>
        </p:txBody>
      </p:sp>
      <p:cxnSp>
        <p:nvCxnSpPr>
          <p:cNvPr id="11" name="Соединительная линия уступом 10"/>
          <p:cNvCxnSpPr>
            <a:stCxn id="6" idx="1"/>
            <a:endCxn id="7" idx="3"/>
          </p:cNvCxnSpPr>
          <p:nvPr/>
        </p:nvCxnSpPr>
        <p:spPr>
          <a:xfrm rot="10800000">
            <a:off x="6771737" y="2383765"/>
            <a:ext cx="2268746" cy="316158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6" idx="1"/>
            <a:endCxn id="8" idx="2"/>
          </p:cNvCxnSpPr>
          <p:nvPr/>
        </p:nvCxnSpPr>
        <p:spPr>
          <a:xfrm rot="10800000">
            <a:off x="3377243" y="3665507"/>
            <a:ext cx="5663240" cy="18798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12192000" cy="6604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438" y="6208329"/>
            <a:ext cx="489321" cy="4328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759" y="6176963"/>
            <a:ext cx="526961" cy="46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7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Селекторы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4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1437F81-9445-4ED9-A736-5299904E9A91}">
  <we:reference id="wa104380121" version="2.0.0.0" store="ru-RU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163</Words>
  <Application>Microsoft Office PowerPoint</Application>
  <PresentationFormat>Широкоэкранный</PresentationFormat>
  <Paragraphs>90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Тема Office</vt:lpstr>
      <vt:lpstr>E2E тестирование  React-приложений</vt:lpstr>
      <vt:lpstr>О себе</vt:lpstr>
      <vt:lpstr>React</vt:lpstr>
      <vt:lpstr>E2E тесты решают</vt:lpstr>
      <vt:lpstr>React + E2E</vt:lpstr>
      <vt:lpstr>План</vt:lpstr>
      <vt:lpstr>Презентация PowerPoint</vt:lpstr>
      <vt:lpstr>Презентация PowerPoint</vt:lpstr>
      <vt:lpstr>Селекторы</vt:lpstr>
      <vt:lpstr>Презентация PowerPoint</vt:lpstr>
      <vt:lpstr>div.LabeledInput</vt:lpstr>
      <vt:lpstr>Презентация PowerPoint</vt:lpstr>
      <vt:lpstr>div.LabeledInput label[data-testid=Label]</vt:lpstr>
      <vt:lpstr>Презентация PowerPoint</vt:lpstr>
      <vt:lpstr>Презентация PowerPoint</vt:lpstr>
      <vt:lpstr>Презентация PowerPoint</vt:lpstr>
      <vt:lpstr>Презентация PowerPoint</vt:lpstr>
      <vt:lpstr>react-test-selectors</vt:lpstr>
      <vt:lpstr>Презентация PowerPoint</vt:lpstr>
      <vt:lpstr>Презентация PowerPoint</vt:lpstr>
      <vt:lpstr>Презентация PowerPoint</vt:lpstr>
      <vt:lpstr> ≈800 тестов</vt:lpstr>
      <vt:lpstr>Презентация PowerPoint</vt:lpstr>
      <vt:lpstr>Презентация PowerPoint</vt:lpstr>
      <vt:lpstr>Презентация PowerPoint</vt:lpstr>
      <vt:lpstr>Скорость</vt:lpstr>
      <vt:lpstr>Меньше энтропия</vt:lpstr>
      <vt:lpstr>Теперь разработчикам не надо расставлять testid!!1</vt:lpstr>
      <vt:lpstr>Нельзя потрогать?</vt:lpstr>
      <vt:lpstr>Презентация PowerPoint</vt:lpstr>
      <vt:lpstr>Презентация PowerPoint</vt:lpstr>
      <vt:lpstr>Презентация PowerPoint</vt:lpstr>
      <vt:lpstr>Доступ к свойствам</vt:lpstr>
      <vt:lpstr>Презентация PowerPoint</vt:lpstr>
      <vt:lpstr>Границы применимости  </vt:lpstr>
      <vt:lpstr>Так вот…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Стабильность  PageObject из коробки</vt:lpstr>
      <vt:lpstr>Презентация PowerPoint</vt:lpstr>
      <vt:lpstr>Вопросы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Тихонов Евгений Андреевич</dc:creator>
  <cp:lastModifiedBy>Тихонов Евгений Андреевич</cp:lastModifiedBy>
  <cp:revision>48</cp:revision>
  <dcterms:created xsi:type="dcterms:W3CDTF">2021-10-18T08:27:28Z</dcterms:created>
  <dcterms:modified xsi:type="dcterms:W3CDTF">2021-10-29T12:11:32Z</dcterms:modified>
</cp:coreProperties>
</file>