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iriam Libre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Work Sans"/>
      <p:regular r:id="rId21"/>
      <p:bold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font" Target="fonts/MiriamLibre-regular.fntdata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iriamLibre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d8517fb7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d8517fb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d8517fb7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5d8517fb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5daf82d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5daf82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i8.net/products/mobile-material-design" TargetMode="External"/><Relationship Id="rId4" Type="http://schemas.openxmlformats.org/officeDocument/2006/relationships/hyperlink" Target="http://bit.ly/quynhruby-dem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effectLst>
            <a:outerShdw blurRad="42863" rotWithShape="0" algn="bl" dir="5160000" dist="3810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Cấu Trúc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Source 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React Native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463BD"/>
                </a:solidFill>
                <a:latin typeface="Barlow"/>
                <a:ea typeface="Barlow"/>
                <a:cs typeface="Barlow"/>
                <a:sym typeface="Barlow"/>
              </a:rPr>
              <a:t>Quỳnh Ruby</a:t>
            </a:r>
            <a:endParaRPr b="1" sz="30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A9E"/>
                </a:solidFill>
              </a:rPr>
              <a:t>Frontend Dev</a:t>
            </a:r>
            <a:endParaRPr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</a:rPr>
              <a:t>fb.com/quynhruby.dev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00" y="779650"/>
            <a:ext cx="3432876" cy="343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463BD"/>
                </a:solidFill>
                <a:latin typeface="Roboto"/>
                <a:ea typeface="Roboto"/>
                <a:cs typeface="Roboto"/>
                <a:sym typeface="Roboto"/>
              </a:rPr>
              <a:t>Gồm 2 nội dung chính:</a:t>
            </a:r>
            <a:endParaRPr sz="3600">
              <a:solidFill>
                <a:srgbClr val="6463B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Roboto Light"/>
              <a:buChar char="▹"/>
            </a:pPr>
            <a:r>
              <a:rPr lang="en" sz="3000">
                <a:latin typeface="Roboto Light"/>
                <a:ea typeface="Roboto Light"/>
                <a:cs typeface="Roboto Light"/>
                <a:sym typeface="Roboto Light"/>
              </a:rPr>
              <a:t>Các dạng tổ chức cấu trúc source code phổ biến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00"/>
              <a:buFont typeface="Roboto Light"/>
              <a:buChar char="▹"/>
            </a:pPr>
            <a:r>
              <a:rPr lang="en" sz="3000">
                <a:latin typeface="Roboto Light"/>
                <a:ea typeface="Roboto Light"/>
                <a:cs typeface="Roboto Light"/>
                <a:sym typeface="Roboto Light"/>
              </a:rPr>
              <a:t>Chia sẻ một vài kinh nghiệm rút ra từ các dự án thực tế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1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ctrTitle"/>
          </p:nvPr>
        </p:nvSpPr>
        <p:spPr>
          <a:xfrm>
            <a:off x="2510000" y="2280825"/>
            <a:ext cx="439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Cấu trúc source code phổ biến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32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266" name="Google Shape;266;p17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17"/>
          <p:cNvSpPr txBox="1"/>
          <p:nvPr/>
        </p:nvSpPr>
        <p:spPr>
          <a:xfrm>
            <a:off x="125025" y="0"/>
            <a:ext cx="287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  <a:t>Grouping by</a:t>
            </a:r>
            <a:br>
              <a:rPr lang="en" sz="36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</a:br>
            <a:r>
              <a:rPr b="1" lang="en" sz="48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  <a:t>Features</a:t>
            </a:r>
            <a:endParaRPr b="1" sz="4800">
              <a:solidFill>
                <a:srgbClr val="6463BD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4096200" y="267625"/>
            <a:ext cx="39450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feed/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index.js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Feed.css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FeedAPI.js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profile/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index.js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ProfileHeader.js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ProfileHeader.css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ProfileAPI.js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32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286" name="Google Shape;286;p1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8"/>
          <p:cNvSpPr txBox="1"/>
          <p:nvPr/>
        </p:nvSpPr>
        <p:spPr>
          <a:xfrm>
            <a:off x="125025" y="0"/>
            <a:ext cx="287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  <a:t>Grouping by</a:t>
            </a:r>
            <a:br>
              <a:rPr lang="en" sz="36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</a:br>
            <a:r>
              <a:rPr b="1" lang="en" sz="4800">
                <a:solidFill>
                  <a:srgbClr val="6463BD"/>
                </a:solidFill>
                <a:latin typeface="Miriam Libre"/>
                <a:ea typeface="Miriam Libre"/>
                <a:cs typeface="Miriam Libre"/>
                <a:sym typeface="Miriam Libre"/>
              </a:rPr>
              <a:t>File type</a:t>
            </a:r>
            <a:endParaRPr b="1" sz="4800">
              <a:solidFill>
                <a:srgbClr val="6463BD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4096200" y="512000"/>
            <a:ext cx="39450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api/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ProfileAPI.js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FeedAPI.js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components/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Feed.css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ProfileHeader.js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ProfileHeader.css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ctrTitle"/>
          </p:nvPr>
        </p:nvSpPr>
        <p:spPr>
          <a:xfrm>
            <a:off x="2836950" y="2398325"/>
            <a:ext cx="439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Vài chia sẻ nhỏ rút ra từ dự án thực tế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463BD"/>
                </a:solidFill>
                <a:latin typeface="Roboto"/>
                <a:ea typeface="Roboto"/>
                <a:cs typeface="Roboto"/>
                <a:sym typeface="Roboto"/>
              </a:rPr>
              <a:t>Tham khảo</a:t>
            </a:r>
            <a:r>
              <a:rPr lang="en" sz="3600">
                <a:solidFill>
                  <a:srgbClr val="6463BD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3600">
              <a:solidFill>
                <a:srgbClr val="6463B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0"/>
          <p:cNvSpPr txBox="1"/>
          <p:nvPr>
            <p:ph idx="4294967295" type="body"/>
          </p:nvPr>
        </p:nvSpPr>
        <p:spPr>
          <a:xfrm>
            <a:off x="457200" y="1692275"/>
            <a:ext cx="54426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Roboto Light"/>
              <a:buChar char="▹"/>
            </a:pPr>
            <a:r>
              <a:rPr lang="en" sz="3000">
                <a:latin typeface="Roboto Light"/>
                <a:ea typeface="Roboto Light"/>
                <a:cs typeface="Roboto Light"/>
                <a:sym typeface="Roboto Light"/>
              </a:rPr>
              <a:t>UI: </a:t>
            </a:r>
            <a:r>
              <a:rPr lang="en" sz="3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https://ui8.net/products/mobile-material-design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Roboto Light"/>
              <a:buChar char="▹"/>
            </a:pPr>
            <a:r>
              <a:rPr lang="en" sz="3000">
                <a:latin typeface="Roboto Light"/>
                <a:ea typeface="Roboto Light"/>
                <a:cs typeface="Roboto Light"/>
                <a:sym typeface="Roboto Light"/>
              </a:rPr>
              <a:t>Source demo: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http://bit.ly/quynhruby-demo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8" name="Google Shape;318;p21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19" name="Google Shape;319;p21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fb.com@quynhruby.dev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quynhruby.dev@mail.com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20" name="Google Shape;320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