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3" r:id="rId2"/>
    <p:sldId id="284" r:id="rId3"/>
    <p:sldId id="285" r:id="rId4"/>
    <p:sldId id="286" r:id="rId5"/>
    <p:sldId id="257" r:id="rId6"/>
    <p:sldId id="288" r:id="rId7"/>
    <p:sldId id="289" r:id="rId8"/>
    <p:sldId id="279" r:id="rId9"/>
    <p:sldId id="287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3"/>
          </p14:sldIdLst>
        </p14:section>
        <p14:section name="Design, Morph, Annotate, Work Together, Tell Me" id="{B9B51309-D148-4332-87C2-07BE32FBCA3B}">
          <p14:sldIdLst>
            <p14:sldId id="284"/>
            <p14:sldId id="285"/>
            <p14:sldId id="286"/>
            <p14:sldId id="257"/>
            <p14:sldId id="288"/>
            <p14:sldId id="289"/>
            <p14:sldId id="279"/>
            <p14:sldId id="287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11111992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1" smtClean="0"/>
              <a:t>Hai Đêm Thức Trắng Với React Native </a:t>
            </a:r>
            <a:br>
              <a:rPr lang="en-US" noProof="1" smtClean="0"/>
            </a:br>
            <a:r>
              <a:rPr lang="en-US" noProof="1" smtClean="0"/>
              <a:t>Tôi Đã Học Được Những Gì ? 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093704" cy="397764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600" noProof="1" smtClean="0"/>
              <a:t>Xin Chào !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600" noProof="1" smtClean="0"/>
              <a:t>Mình </a:t>
            </a:r>
            <a:r>
              <a:rPr lang="en-US" sz="2600" noProof="1" smtClean="0"/>
              <a:t>là </a:t>
            </a:r>
            <a:r>
              <a:rPr lang="en-US" sz="2600" noProof="1" smtClean="0"/>
              <a:t>Văn Thành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600" noProof="1" smtClean="0"/>
              <a:t>Newbie In Group React Native Việt Nam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29260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11086592" cy="6400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 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8" y="2450591"/>
            <a:ext cx="8495792" cy="39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Cảm </a:t>
            </a:r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 </a:t>
            </a:r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Khi Vừa </a:t>
            </a:r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Nhận </a:t>
            </a:r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Task </a:t>
            </a:r>
            <a:endParaRPr lang="en-US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5" y="1219200"/>
            <a:ext cx="6191250" cy="5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Những Khó Khăn Tôi Đã Gặp Phải</a:t>
            </a:r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  <a:endParaRPr lang="en-US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5797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Lần đầu xây dựng ứng dụng trên nền Mobile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Lần đầu làm việc với React Native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Lần đầu biết đến WordPress</a:t>
            </a:r>
            <a:endParaRPr lang="en-US" sz="1800" noProof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Khó khăn trong việc tìm </a:t>
            </a: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kiếm những nguồn tài </a:t>
            </a: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liệu </a:t>
            </a: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có hệ thống </a:t>
            </a: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để có thể dễ dàng tiếp cận với </a:t>
            </a: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React </a:t>
            </a: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Naitve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noProof="1">
                <a:latin typeface="Segoe UI" panose="020B0502040204020203" pitchFamily="34" charset="0"/>
                <a:cs typeface="Segoe UI" panose="020B0502040204020203" pitchFamily="34" charset="0"/>
              </a:rPr>
              <a:t>Chưa nắm các từ khóa / khái niệm để tra google</a:t>
            </a:r>
            <a:endParaRPr lang="en-US" sz="1800" noProof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8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Dealine </a:t>
            </a:r>
            <a:endParaRPr lang="en-US" sz="1800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1317342"/>
            <a:ext cx="5486400" cy="3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92593" cy="640080"/>
          </a:xfrm>
        </p:spPr>
        <p:txBody>
          <a:bodyPr>
            <a:normAutofit fontScale="90000"/>
          </a:bodyPr>
          <a:lstStyle/>
          <a:p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Vậy Tôi Đã Làm Như Thế Nào Để Chiến Thắng Dealine?</a:t>
            </a:r>
            <a:endParaRPr lang="en-US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5534787" cy="76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2000"/>
              </a:lnSpc>
              <a:spcAft>
                <a:spcPts val="600"/>
              </a:spcAft>
              <a:buNone/>
              <a:defRPr/>
            </a:pP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Nâng cấp phần cứng máy tính, tìm hiểu API WordPress trong 4 ngày đầu</a:t>
            </a:r>
            <a:endParaRPr lang="en-US" sz="20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21207" y="3020559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975034" y="3149733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59715" y="4359578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84676" y="4387739"/>
            <a:ext cx="5506624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2000"/>
              </a:lnSpc>
              <a:spcAft>
                <a:spcPts val="600"/>
              </a:spcAft>
              <a:buNone/>
              <a:defRPr/>
            </a:pP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Build sản phẩm và debug lỗi trong 2 đêm thức trắng còn lại</a:t>
            </a:r>
            <a:endParaRPr lang="en-US" sz="20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6" name="Content Placeholder 17"/>
          <p:cNvSpPr txBox="1">
            <a:spLocks/>
          </p:cNvSpPr>
          <p:nvPr/>
        </p:nvSpPr>
        <p:spPr>
          <a:xfrm>
            <a:off x="967217" y="2958606"/>
            <a:ext cx="5588103" cy="830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2000"/>
              </a:lnSpc>
              <a:spcAft>
                <a:spcPts val="600"/>
              </a:spcAft>
              <a:buNone/>
              <a:defRPr/>
            </a:pP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Tạo project để test tất cả các đối tượng mà React Native hỗ trợ trên </a:t>
            </a: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màn </a:t>
            </a: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hình trong ngày tiếp theo</a:t>
            </a:r>
            <a:endParaRPr lang="en-US" sz="20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83" y="1811017"/>
            <a:ext cx="4386592" cy="29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Tôi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Nguồn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Nào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41611" y="4358233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4426404"/>
            <a:ext cx="454736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http://facebook.github.io/react-native/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7214099" y="4426404"/>
            <a:ext cx="3513302" cy="69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https://reactnavigation.org/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10727401" y="435427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0" y="1452521"/>
            <a:ext cx="5357000" cy="2541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2521"/>
            <a:ext cx="5433488" cy="25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Màn Hình Trong Ứng Dụng</a:t>
            </a:r>
            <a:endParaRPr lang="en-US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66" y="1193799"/>
            <a:ext cx="3124200" cy="5664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39" y="1193799"/>
            <a:ext cx="3124200" cy="5664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12" y="1193799"/>
            <a:ext cx="3152775" cy="56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Màn Hình Trong Ứng Dụng</a:t>
            </a:r>
            <a:endParaRPr lang="en-US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2" y="1227137"/>
            <a:ext cx="3152775" cy="5630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37" y="1227137"/>
            <a:ext cx="3133725" cy="5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Điều Mà Newbie Thực Sự Cần ?</a:t>
            </a:r>
            <a:endParaRPr lang="en-US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8"/>
            <a:ext cx="7058787" cy="110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2000"/>
              </a:lnSpc>
              <a:spcAft>
                <a:spcPts val="600"/>
              </a:spcAft>
              <a:buNone/>
              <a:defRPr/>
            </a:pP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Các nguồn tài liệu / video được trình bày có hệ thống để dễ dàng tiếp cận với React Native</a:t>
            </a:r>
            <a:endParaRPr lang="en-US" sz="2000" noProof="1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64770" y="35281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89730" y="3568350"/>
            <a:ext cx="6568370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2000"/>
              </a:lnSpc>
              <a:spcAft>
                <a:spcPts val="2000"/>
              </a:spcAft>
              <a:buNone/>
              <a:defRPr/>
            </a:pP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 định hướng sản phẩm và được tiếp cận với </a:t>
            </a: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 </a:t>
            </a: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mẫu </a:t>
            </a:r>
            <a:r>
              <a:rPr lang="en-US" sz="20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 giản để nắm bắt React Native và tạo ra sản phẩm cho riêng mình</a:t>
            </a:r>
            <a:endParaRPr lang="en-US" sz="2000" noProof="1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78" y="274637"/>
            <a:ext cx="73437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512</TotalTime>
  <Words>260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WelcomeDoc</vt:lpstr>
      <vt:lpstr>Hai Đêm Thức Trắng Với React Native  Tôi Đã Học Được Những Gì ? </vt:lpstr>
      <vt:lpstr>Cảm Giác Khi Vừa Nhận Task </vt:lpstr>
      <vt:lpstr>Những Khó Khăn Tôi Đã Gặp Phải ?</vt:lpstr>
      <vt:lpstr>Vậy Tôi Đã Làm Như Thế Nào Để Chiến Thắng Dealine?</vt:lpstr>
      <vt:lpstr>Tôi Đã Sử Dụng Những Nguồn Tài Liệu Nào ?</vt:lpstr>
      <vt:lpstr>Các Màn Hình Trong Ứng Dụng</vt:lpstr>
      <vt:lpstr>Các Màn Hình Trong Ứng Dụng</vt:lpstr>
      <vt:lpstr>Điều Mà Newbie Thực Sự Cần ?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Đêm Thức Trắng Với React Native  Tôi Đã Học Được Những Gì ?</dc:title>
  <dc:creator>Thành Trần Văn</dc:creator>
  <cp:keywords/>
  <cp:lastModifiedBy>Thành Trần Văn</cp:lastModifiedBy>
  <cp:revision>19</cp:revision>
  <dcterms:created xsi:type="dcterms:W3CDTF">2018-11-09T16:45:33Z</dcterms:created>
  <dcterms:modified xsi:type="dcterms:W3CDTF">2018-11-10T01:18:00Z</dcterms:modified>
  <cp:version/>
</cp:coreProperties>
</file>