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89" r:id="rId4"/>
    <p:sldId id="290" r:id="rId5"/>
    <p:sldId id="292" r:id="rId6"/>
    <p:sldId id="285" r:id="rId7"/>
    <p:sldId id="286" r:id="rId8"/>
    <p:sldId id="287" r:id="rId9"/>
    <p:sldId id="293" r:id="rId10"/>
    <p:sldId id="294" r:id="rId11"/>
    <p:sldId id="295" r:id="rId12"/>
    <p:sldId id="296" r:id="rId13"/>
    <p:sldId id="297" r:id="rId14"/>
  </p:sldIdLst>
  <p:sldSz cx="9144000" cy="5143500" type="screen16x9"/>
  <p:notesSz cx="6858000" cy="9144000"/>
  <p:embeddedFontLst>
    <p:embeddedFont>
      <p:font typeface="Tinos" panose="020206030504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9AF8A5-AB75-40DD-8202-6BC470DBE675}">
  <a:tblStyle styleId="{189AF8A5-AB75-40DD-8202-6BC470DBE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7"/>
  </p:normalViewPr>
  <p:slideViewPr>
    <p:cSldViewPr snapToGrid="0" snapToObjects="1">
      <p:cViewPr>
        <p:scale>
          <a:sx n="96" d="100"/>
          <a:sy n="96" d="100"/>
        </p:scale>
        <p:origin x="154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54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31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79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6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62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47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08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5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43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25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7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449925" y="-39825"/>
            <a:ext cx="2244000" cy="13974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087183" y="290068"/>
            <a:ext cx="970187" cy="737616"/>
            <a:chOff x="519000" y="238125"/>
            <a:chExt cx="6582000" cy="5238750"/>
          </a:xfrm>
        </p:grpSpPr>
        <p:sp>
          <p:nvSpPr>
            <p:cNvPr id="13" name="Google Shape;13;p2"/>
            <p:cNvSpPr/>
            <p:nvPr/>
          </p:nvSpPr>
          <p:spPr>
            <a:xfrm>
              <a:off x="2928800" y="4770300"/>
              <a:ext cx="1762400" cy="306300"/>
            </a:xfrm>
            <a:custGeom>
              <a:avLst/>
              <a:gdLst/>
              <a:ahLst/>
              <a:cxnLst/>
              <a:rect l="l" t="t" r="r" b="b"/>
              <a:pathLst>
                <a:path w="70496" h="12252" extrusionOk="0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90000" y="5170600"/>
              <a:ext cx="3240000" cy="306275"/>
            </a:xfrm>
            <a:custGeom>
              <a:avLst/>
              <a:gdLst/>
              <a:ahLst/>
              <a:cxnLst/>
              <a:rect l="l" t="t" r="r" b="b"/>
              <a:pathLst>
                <a:path w="129600" h="12251" extrusionOk="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64625" y="238125"/>
              <a:ext cx="1090750" cy="4456975"/>
            </a:xfrm>
            <a:custGeom>
              <a:avLst/>
              <a:gdLst/>
              <a:ahLst/>
              <a:cxnLst/>
              <a:rect l="l" t="t" r="r" b="b"/>
              <a:pathLst>
                <a:path w="43630" h="178279" extrusionOk="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90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491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461450" y="1811950"/>
            <a:ext cx="6221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461450" y="3068654"/>
            <a:ext cx="62211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rot="-5400000">
            <a:off x="3441150" y="291375"/>
            <a:ext cx="2261700" cy="10176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244075" y="-100"/>
            <a:ext cx="46557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635400" y="790625"/>
            <a:ext cx="3873300" cy="4032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◈"/>
              <a:defRPr i="1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4063242" y="46815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AD0B2D"/>
                </a:solidFill>
              </a:defRPr>
            </a:lvl1pPr>
            <a:lvl2pPr lvl="1">
              <a:buNone/>
              <a:defRPr>
                <a:solidFill>
                  <a:srgbClr val="AD0B2D"/>
                </a:solidFill>
              </a:defRPr>
            </a:lvl2pPr>
            <a:lvl3pPr lvl="2">
              <a:buNone/>
              <a:defRPr>
                <a:solidFill>
                  <a:srgbClr val="AD0B2D"/>
                </a:solidFill>
              </a:defRPr>
            </a:lvl3pPr>
            <a:lvl4pPr lvl="3">
              <a:buNone/>
              <a:defRPr>
                <a:solidFill>
                  <a:srgbClr val="AD0B2D"/>
                </a:solidFill>
              </a:defRPr>
            </a:lvl4pPr>
            <a:lvl5pPr lvl="4">
              <a:buNone/>
              <a:defRPr>
                <a:solidFill>
                  <a:srgbClr val="AD0B2D"/>
                </a:solidFill>
              </a:defRPr>
            </a:lvl5pPr>
            <a:lvl6pPr lvl="5">
              <a:buNone/>
              <a:defRPr>
                <a:solidFill>
                  <a:srgbClr val="AD0B2D"/>
                </a:solidFill>
              </a:defRPr>
            </a:lvl6pPr>
            <a:lvl7pPr lvl="6">
              <a:buNone/>
              <a:defRPr>
                <a:solidFill>
                  <a:srgbClr val="AD0B2D"/>
                </a:solidFill>
              </a:defRPr>
            </a:lvl7pPr>
            <a:lvl8pPr lvl="7">
              <a:buNone/>
              <a:defRPr>
                <a:solidFill>
                  <a:srgbClr val="AD0B2D"/>
                </a:solidFill>
              </a:defRPr>
            </a:lvl8pPr>
            <a:lvl9pPr lvl="8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>
            <a:off x="3723900" y="8700"/>
            <a:ext cx="1696200" cy="10176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4063200" y="190650"/>
            <a:ext cx="101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72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359700" y="359700"/>
            <a:ext cx="84246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AD0B2D"/>
                </a:solidFill>
              </a:defRPr>
            </a:lvl1pPr>
            <a:lvl2pPr lvl="1">
              <a:buNone/>
              <a:defRPr>
                <a:solidFill>
                  <a:srgbClr val="AD0B2D"/>
                </a:solidFill>
              </a:defRPr>
            </a:lvl2pPr>
            <a:lvl3pPr lvl="2">
              <a:buNone/>
              <a:defRPr>
                <a:solidFill>
                  <a:srgbClr val="AD0B2D"/>
                </a:solidFill>
              </a:defRPr>
            </a:lvl3pPr>
            <a:lvl4pPr lvl="3">
              <a:buNone/>
              <a:defRPr>
                <a:solidFill>
                  <a:srgbClr val="AD0B2D"/>
                </a:solidFill>
              </a:defRPr>
            </a:lvl4pPr>
            <a:lvl5pPr lvl="4">
              <a:buNone/>
              <a:defRPr>
                <a:solidFill>
                  <a:srgbClr val="AD0B2D"/>
                </a:solidFill>
              </a:defRPr>
            </a:lvl5pPr>
            <a:lvl6pPr lvl="5">
              <a:buNone/>
              <a:defRPr>
                <a:solidFill>
                  <a:srgbClr val="AD0B2D"/>
                </a:solidFill>
              </a:defRPr>
            </a:lvl6pPr>
            <a:lvl7pPr lvl="6">
              <a:buNone/>
              <a:defRPr>
                <a:solidFill>
                  <a:srgbClr val="AD0B2D"/>
                </a:solidFill>
              </a:defRPr>
            </a:lvl7pPr>
            <a:lvl8pPr lvl="7">
              <a:buNone/>
              <a:defRPr>
                <a:solidFill>
                  <a:srgbClr val="AD0B2D"/>
                </a:solidFill>
              </a:defRPr>
            </a:lvl8pPr>
            <a:lvl9pPr lvl="8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0"/>
          <p:cNvSpPr/>
          <p:nvPr/>
        </p:nvSpPr>
        <p:spPr>
          <a:xfrm rot="-5400000">
            <a:off x="3934600" y="-555"/>
            <a:ext cx="1274700" cy="764700"/>
          </a:xfrm>
          <a:prstGeom prst="chevron">
            <a:avLst>
              <a:gd name="adj" fmla="val 31570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0"/>
          <p:cNvGrpSpPr/>
          <p:nvPr/>
        </p:nvGrpSpPr>
        <p:grpSpPr>
          <a:xfrm>
            <a:off x="4306578" y="179988"/>
            <a:ext cx="530509" cy="403908"/>
            <a:chOff x="519000" y="238125"/>
            <a:chExt cx="6582000" cy="5238750"/>
          </a:xfrm>
        </p:grpSpPr>
        <p:sp>
          <p:nvSpPr>
            <p:cNvPr id="101" name="Google Shape;101;p10"/>
            <p:cNvSpPr/>
            <p:nvPr/>
          </p:nvSpPr>
          <p:spPr>
            <a:xfrm>
              <a:off x="2928800" y="4770300"/>
              <a:ext cx="1762400" cy="306300"/>
            </a:xfrm>
            <a:custGeom>
              <a:avLst/>
              <a:gdLst/>
              <a:ahLst/>
              <a:cxnLst/>
              <a:rect l="l" t="t" r="r" b="b"/>
              <a:pathLst>
                <a:path w="70496" h="12252" extrusionOk="0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2190000" y="5170600"/>
              <a:ext cx="3240000" cy="306275"/>
            </a:xfrm>
            <a:custGeom>
              <a:avLst/>
              <a:gdLst/>
              <a:ahLst/>
              <a:cxnLst/>
              <a:rect l="l" t="t" r="r" b="b"/>
              <a:pathLst>
                <a:path w="129600" h="12251" extrusionOk="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264625" y="238125"/>
              <a:ext cx="1090750" cy="4456975"/>
            </a:xfrm>
            <a:custGeom>
              <a:avLst/>
              <a:gdLst/>
              <a:ahLst/>
              <a:cxnLst/>
              <a:rect l="l" t="t" r="r" b="b"/>
              <a:pathLst>
                <a:path w="43630" h="178279" extrusionOk="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5190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049100" y="541700"/>
              <a:ext cx="3051900" cy="3218500"/>
            </a:xfrm>
            <a:custGeom>
              <a:avLst/>
              <a:gdLst/>
              <a:ahLst/>
              <a:cxnLst/>
              <a:rect l="l" t="t" r="r" b="b"/>
              <a:pathLst>
                <a:path w="122076" h="128740" extrusionOk="0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AD0B2D"/>
                </a:solidFill>
              </a:defRPr>
            </a:lvl1pPr>
            <a:lvl2pPr lvl="1" rtl="0">
              <a:buNone/>
              <a:defRPr>
                <a:solidFill>
                  <a:srgbClr val="AD0B2D"/>
                </a:solidFill>
              </a:defRPr>
            </a:lvl2pPr>
            <a:lvl3pPr lvl="2" rtl="0">
              <a:buNone/>
              <a:defRPr>
                <a:solidFill>
                  <a:srgbClr val="AD0B2D"/>
                </a:solidFill>
              </a:defRPr>
            </a:lvl3pPr>
            <a:lvl4pPr lvl="3" rtl="0">
              <a:buNone/>
              <a:defRPr>
                <a:solidFill>
                  <a:srgbClr val="AD0B2D"/>
                </a:solidFill>
              </a:defRPr>
            </a:lvl4pPr>
            <a:lvl5pPr lvl="4" rtl="0">
              <a:buNone/>
              <a:defRPr>
                <a:solidFill>
                  <a:srgbClr val="AD0B2D"/>
                </a:solidFill>
              </a:defRPr>
            </a:lvl5pPr>
            <a:lvl6pPr lvl="5" rtl="0">
              <a:buNone/>
              <a:defRPr>
                <a:solidFill>
                  <a:srgbClr val="AD0B2D"/>
                </a:solidFill>
              </a:defRPr>
            </a:lvl6pPr>
            <a:lvl7pPr lvl="6" rtl="0">
              <a:buNone/>
              <a:defRPr>
                <a:solidFill>
                  <a:srgbClr val="AD0B2D"/>
                </a:solidFill>
              </a:defRPr>
            </a:lvl7pPr>
            <a:lvl8pPr lvl="7" rtl="0">
              <a:buNone/>
              <a:defRPr>
                <a:solidFill>
                  <a:srgbClr val="AD0B2D"/>
                </a:solidFill>
              </a:defRPr>
            </a:lvl8pPr>
            <a:lvl9pPr lvl="8" rtl="0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6309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React Native Viet Nam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2214880" y="845475"/>
            <a:ext cx="4683760" cy="40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expo publish --release-channel ‘production’</a:t>
            </a:r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4063242" y="46815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03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3194081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err="1"/>
              <a:t>Tích</a:t>
            </a:r>
            <a:r>
              <a:rPr lang="en" sz="6000" dirty="0"/>
              <a:t> </a:t>
            </a:r>
            <a:r>
              <a:rPr lang="en" sz="6000" dirty="0" err="1"/>
              <a:t>hợp</a:t>
            </a:r>
            <a:r>
              <a:rPr lang="en" sz="6000" dirty="0"/>
              <a:t> React Native </a:t>
            </a:r>
            <a:r>
              <a:rPr lang="en" sz="6000" dirty="0" err="1"/>
              <a:t>vào</a:t>
            </a:r>
            <a:r>
              <a:rPr lang="en" sz="6000" dirty="0"/>
              <a:t> Native application</a:t>
            </a:r>
            <a:endParaRPr sz="6000"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94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ctrTitle"/>
          </p:nvPr>
        </p:nvSpPr>
        <p:spPr>
          <a:xfrm>
            <a:off x="1461450" y="1811950"/>
            <a:ext cx="6221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push + React-native </a:t>
            </a:r>
            <a:r>
              <a:rPr lang="en" dirty="0" err="1"/>
              <a:t>init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4067100" y="0"/>
            <a:ext cx="1009800" cy="1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1</a:t>
            </a:r>
            <a:endParaRPr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1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275150" y="1625296"/>
            <a:ext cx="6593700" cy="80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0024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ctrTitle" idx="4294967295"/>
          </p:nvPr>
        </p:nvSpPr>
        <p:spPr>
          <a:xfrm>
            <a:off x="1275150" y="1625296"/>
            <a:ext cx="6593700" cy="80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Xin </a:t>
            </a:r>
            <a:r>
              <a:rPr lang="en" sz="6000" dirty="0" err="1"/>
              <a:t>Chào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4294967295"/>
          </p:nvPr>
        </p:nvSpPr>
        <p:spPr>
          <a:xfrm>
            <a:off x="1275150" y="2613053"/>
            <a:ext cx="6593700" cy="15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/>
              <a:t>Tôi tên là Huy Nguyen</a:t>
            </a:r>
            <a:endParaRPr lang="en-US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huy.nguyen3@tiki.vn</a:t>
            </a:r>
            <a:endParaRPr lang="en-US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52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err="1"/>
              <a:t>Phân</a:t>
            </a:r>
            <a:r>
              <a:rPr lang="en" sz="6000" dirty="0"/>
              <a:t> </a:t>
            </a:r>
            <a:r>
              <a:rPr lang="en" sz="6000" dirty="0" err="1"/>
              <a:t>phối</a:t>
            </a:r>
            <a:r>
              <a:rPr lang="en" sz="6000" dirty="0"/>
              <a:t> </a:t>
            </a:r>
            <a:r>
              <a:rPr lang="en" sz="6000" dirty="0" err="1"/>
              <a:t>truyền</a:t>
            </a:r>
            <a:r>
              <a:rPr lang="en" sz="6000" dirty="0"/>
              <a:t> </a:t>
            </a:r>
            <a:r>
              <a:rPr lang="en" sz="6000" dirty="0" err="1"/>
              <a:t>thống</a:t>
            </a:r>
            <a:endParaRPr sz="6000"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55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EXPO</a:t>
            </a:r>
            <a:endParaRPr sz="6000"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21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2635400" y="790625"/>
            <a:ext cx="3873300" cy="40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expo </a:t>
            </a:r>
            <a:r>
              <a:rPr lang="en-US" dirty="0" err="1"/>
              <a:t>build:android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expo </a:t>
            </a:r>
            <a:r>
              <a:rPr lang="en-US" dirty="0" err="1"/>
              <a:t>build:ios</a:t>
            </a:r>
            <a:endParaRPr lang="en-US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4063242" y="46815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181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OTA UPDATE</a:t>
            </a:r>
            <a:endParaRPr sz="6000"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22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ctrTitle"/>
          </p:nvPr>
        </p:nvSpPr>
        <p:spPr>
          <a:xfrm>
            <a:off x="1461450" y="2157390"/>
            <a:ext cx="6221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Triển</a:t>
            </a:r>
            <a:r>
              <a:rPr lang="en" dirty="0"/>
              <a:t> </a:t>
            </a:r>
            <a:r>
              <a:rPr lang="en" dirty="0" err="1"/>
              <a:t>khai</a:t>
            </a:r>
            <a:r>
              <a:rPr lang="en" dirty="0"/>
              <a:t> </a:t>
            </a:r>
            <a:r>
              <a:rPr lang="en" dirty="0" err="1"/>
              <a:t>nhanh</a:t>
            </a:r>
            <a:r>
              <a:rPr lang="en" dirty="0"/>
              <a:t> </a:t>
            </a:r>
            <a:r>
              <a:rPr lang="en" dirty="0" err="1"/>
              <a:t>chóng</a:t>
            </a:r>
            <a:r>
              <a:rPr lang="en" dirty="0"/>
              <a:t> </a:t>
            </a:r>
            <a:r>
              <a:rPr lang="en" dirty="0" err="1"/>
              <a:t>đến</a:t>
            </a:r>
            <a:r>
              <a:rPr lang="en" dirty="0"/>
              <a:t> </a:t>
            </a:r>
            <a:r>
              <a:rPr lang="en" dirty="0" err="1"/>
              <a:t>người</a:t>
            </a:r>
            <a:r>
              <a:rPr lang="en" dirty="0"/>
              <a:t> </a:t>
            </a:r>
            <a:r>
              <a:rPr lang="vi-VN" dirty="0"/>
              <a:t>dùng </a:t>
            </a:r>
            <a:r>
              <a:rPr lang="en" dirty="0" err="1"/>
              <a:t>cuối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4067100" y="0"/>
            <a:ext cx="1009800" cy="1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1</a:t>
            </a:r>
            <a:endParaRPr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ctrTitle"/>
          </p:nvPr>
        </p:nvSpPr>
        <p:spPr>
          <a:xfrm>
            <a:off x="1461450" y="2157390"/>
            <a:ext cx="6221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Luôn chủ động trong mọi tình huống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4067100" y="0"/>
            <a:ext cx="1009800" cy="1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2</a:t>
            </a:r>
            <a:endParaRPr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2635400" y="790625"/>
            <a:ext cx="3873300" cy="40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expo publish</a:t>
            </a:r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4063242" y="4681575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0963783"/>
      </p:ext>
    </p:extLst>
  </p:cSld>
  <p:clrMapOvr>
    <a:masterClrMapping/>
  </p:clrMapOvr>
</p:sld>
</file>

<file path=ppt/theme/theme1.xml><?xml version="1.0" encoding="utf-8"?>
<a:theme xmlns:a="http://schemas.openxmlformats.org/drawingml/2006/main" name="Fortinb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85</Words>
  <Application>Microsoft Macintosh PowerPoint</Application>
  <PresentationFormat>On-screen Show (16:9)</PresentationFormat>
  <Paragraphs>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Tinos</vt:lpstr>
      <vt:lpstr>Fortinbras template</vt:lpstr>
      <vt:lpstr>React Native Viet Nam</vt:lpstr>
      <vt:lpstr>Xin Chào!</vt:lpstr>
      <vt:lpstr>Phân phối truyền thống</vt:lpstr>
      <vt:lpstr>EXPO</vt:lpstr>
      <vt:lpstr>PowerPoint Presentation</vt:lpstr>
      <vt:lpstr>OTA UPDATE</vt:lpstr>
      <vt:lpstr>Triển khai nhanh chóng đến người dùng cuối</vt:lpstr>
      <vt:lpstr>Luôn chủ động trong mọi tình huống</vt:lpstr>
      <vt:lpstr>PowerPoint Presentation</vt:lpstr>
      <vt:lpstr>PowerPoint Presentation</vt:lpstr>
      <vt:lpstr>Tích hợp React Native vào Native application</vt:lpstr>
      <vt:lpstr>Code push + React-native init</vt:lpstr>
      <vt:lpstr>Thanks 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Viet Nam</dc:title>
  <cp:lastModifiedBy>Microsoft Office User</cp:lastModifiedBy>
  <cp:revision>8</cp:revision>
  <dcterms:modified xsi:type="dcterms:W3CDTF">2018-11-09T16:17:40Z</dcterms:modified>
</cp:coreProperties>
</file>