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6" d="100"/>
          <a:sy n="146" d="100"/>
        </p:scale>
        <p:origin x="-112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88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01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56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7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5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05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9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86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37E7-5B97-8646-8665-99F85F225A1B}" type="datetimeFigureOut">
              <a:rPr lang="en-US" smtClean="0"/>
              <a:t>3/20/12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3B909-99E6-B34C-9EDE-804D9B7BB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5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8875" y="2253693"/>
            <a:ext cx="1748161" cy="2613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org.reactome.funcInt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96016" y="3447360"/>
            <a:ext cx="2478629" cy="2613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</a:t>
            </a:r>
            <a:r>
              <a:rPr lang="en-US" sz="1400" dirty="0" smtClean="0"/>
              <a:t>rg.reactome.b2rPostProcessor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2948518" y="4438365"/>
            <a:ext cx="1582895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org.reactome.data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938597" y="299033"/>
            <a:ext cx="1383015" cy="239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org.reactome.fi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4801690" y="2802971"/>
            <a:ext cx="1656830" cy="22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org.reactome.weka</a:t>
            </a:r>
            <a:endParaRPr lang="en-US" sz="1400" dirty="0"/>
          </a:p>
        </p:txBody>
      </p:sp>
      <p:cxnSp>
        <p:nvCxnSpPr>
          <p:cNvPr id="29" name="Elbow Connector 28"/>
          <p:cNvCxnSpPr>
            <a:stCxn id="6" idx="2"/>
            <a:endCxn id="7" idx="1"/>
          </p:cNvCxnSpPr>
          <p:nvPr/>
        </p:nvCxnSpPr>
        <p:spPr>
          <a:xfrm rot="16200000" flipH="1">
            <a:off x="1822622" y="3421373"/>
            <a:ext cx="838605" cy="141318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17" idx="2"/>
            <a:endCxn id="22" idx="0"/>
          </p:cNvCxnSpPr>
          <p:nvPr/>
        </p:nvCxnSpPr>
        <p:spPr>
          <a:xfrm rot="5400000">
            <a:off x="4497999" y="1670865"/>
            <a:ext cx="2264212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2"/>
            <a:endCxn id="7" idx="0"/>
          </p:cNvCxnSpPr>
          <p:nvPr/>
        </p:nvCxnSpPr>
        <p:spPr>
          <a:xfrm rot="5400000">
            <a:off x="3978503" y="2786763"/>
            <a:ext cx="1413066" cy="1890139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272322" y="1362798"/>
            <a:ext cx="1961266" cy="2223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org.reactome.hibernate</a:t>
            </a:r>
            <a:endParaRPr lang="en-US" sz="1400" dirty="0"/>
          </a:p>
        </p:txBody>
      </p:sp>
      <p:cxnSp>
        <p:nvCxnSpPr>
          <p:cNvPr id="79" name="Elbow Connector 78"/>
          <p:cNvCxnSpPr>
            <a:stCxn id="34" idx="1"/>
            <a:endCxn id="7" idx="0"/>
          </p:cNvCxnSpPr>
          <p:nvPr/>
        </p:nvCxnSpPr>
        <p:spPr>
          <a:xfrm rot="10800000" flipH="1" flipV="1">
            <a:off x="2272322" y="1473961"/>
            <a:ext cx="1467644" cy="2964403"/>
          </a:xfrm>
          <a:prstGeom prst="bentConnector4">
            <a:avLst>
              <a:gd name="adj1" fmla="val -15576"/>
              <a:gd name="adj2" fmla="val 5187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34" idx="3"/>
            <a:endCxn id="22" idx="1"/>
          </p:cNvCxnSpPr>
          <p:nvPr/>
        </p:nvCxnSpPr>
        <p:spPr>
          <a:xfrm>
            <a:off x="4233588" y="1473962"/>
            <a:ext cx="568102" cy="14401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156568" y="5932655"/>
            <a:ext cx="1583437" cy="793724"/>
            <a:chOff x="391420" y="5323731"/>
            <a:chExt cx="1583437" cy="793724"/>
          </a:xfrm>
        </p:grpSpPr>
        <p:sp>
          <p:nvSpPr>
            <p:cNvPr id="4" name="Rectangle 3"/>
            <p:cNvSpPr/>
            <p:nvPr/>
          </p:nvSpPr>
          <p:spPr>
            <a:xfrm>
              <a:off x="391420" y="5323731"/>
              <a:ext cx="1583437" cy="23972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/>
                <a:t>o</a:t>
              </a:r>
              <a:r>
                <a:rPr lang="en-US" sz="1400" dirty="0" err="1" smtClean="0"/>
                <a:t>rg.reactome.fi.util</a:t>
              </a:r>
              <a:endParaRPr lang="en-US" sz="14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91420" y="5563457"/>
              <a:ext cx="158343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smtClean="0"/>
                <a:t>(Note</a:t>
              </a:r>
              <a:r>
                <a:rPr lang="en-US" sz="1000" dirty="0" smtClean="0"/>
                <a:t>: links to this package is not displayed to avoid clutter)</a:t>
              </a:r>
              <a:endParaRPr lang="en-US" sz="1000" dirty="0"/>
            </a:p>
          </p:txBody>
        </p:sp>
      </p:grpSp>
      <p:sp>
        <p:nvSpPr>
          <p:cNvPr id="116" name="Rectangle 115"/>
          <p:cNvSpPr/>
          <p:nvPr/>
        </p:nvSpPr>
        <p:spPr>
          <a:xfrm>
            <a:off x="1626569" y="5230644"/>
            <a:ext cx="1582895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org.reactome.kegg</a:t>
            </a:r>
            <a:endParaRPr lang="en-US" sz="1400" dirty="0" smtClean="0"/>
          </a:p>
        </p:txBody>
      </p:sp>
      <p:cxnSp>
        <p:nvCxnSpPr>
          <p:cNvPr id="119" name="Elbow Connector 118"/>
          <p:cNvCxnSpPr>
            <a:stCxn id="116" idx="0"/>
            <a:endCxn id="7" idx="1"/>
          </p:cNvCxnSpPr>
          <p:nvPr/>
        </p:nvCxnSpPr>
        <p:spPr>
          <a:xfrm rot="5400000" flipH="1" flipV="1">
            <a:off x="2341580" y="4623707"/>
            <a:ext cx="683374" cy="5305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3766062" y="5225448"/>
            <a:ext cx="1931367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org.reactome.panther</a:t>
            </a:r>
            <a:endParaRPr lang="en-US" sz="1400" dirty="0"/>
          </a:p>
        </p:txBody>
      </p:sp>
      <p:cxnSp>
        <p:nvCxnSpPr>
          <p:cNvPr id="124" name="Elbow Connector 123"/>
          <p:cNvCxnSpPr>
            <a:stCxn id="121" idx="0"/>
            <a:endCxn id="7" idx="2"/>
          </p:cNvCxnSpPr>
          <p:nvPr/>
        </p:nvCxnSpPr>
        <p:spPr>
          <a:xfrm rot="16200000" flipV="1">
            <a:off x="3951220" y="4444922"/>
            <a:ext cx="569273" cy="991780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823487" y="2228007"/>
            <a:ext cx="1582895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org.reactome.psi</a:t>
            </a:r>
            <a:endParaRPr lang="en-US" sz="1400" dirty="0"/>
          </a:p>
        </p:txBody>
      </p:sp>
      <p:sp>
        <p:nvSpPr>
          <p:cNvPr id="126" name="Rectangle 125"/>
          <p:cNvSpPr/>
          <p:nvPr/>
        </p:nvSpPr>
        <p:spPr>
          <a:xfrm>
            <a:off x="6665013" y="1597670"/>
            <a:ext cx="1900198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org.reactome.psi.data</a:t>
            </a:r>
            <a:endParaRPr lang="en-US" sz="1400" dirty="0"/>
          </a:p>
        </p:txBody>
      </p:sp>
      <p:sp>
        <p:nvSpPr>
          <p:cNvPr id="127" name="Rectangle 126"/>
          <p:cNvSpPr/>
          <p:nvPr/>
        </p:nvSpPr>
        <p:spPr>
          <a:xfrm>
            <a:off x="6032217" y="5230644"/>
            <a:ext cx="1582895" cy="21781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org.reactome.tred</a:t>
            </a:r>
            <a:endParaRPr lang="en-US" sz="1400" dirty="0"/>
          </a:p>
        </p:txBody>
      </p:sp>
      <p:cxnSp>
        <p:nvCxnSpPr>
          <p:cNvPr id="129" name="Elbow Connector 128"/>
          <p:cNvCxnSpPr>
            <a:stCxn id="126" idx="2"/>
            <a:endCxn id="125" idx="0"/>
          </p:cNvCxnSpPr>
          <p:nvPr/>
        </p:nvCxnSpPr>
        <p:spPr>
          <a:xfrm rot="5400000">
            <a:off x="7408761" y="2021655"/>
            <a:ext cx="412527" cy="177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Elbow Connector 130"/>
          <p:cNvCxnSpPr>
            <a:stCxn id="126" idx="3"/>
            <a:endCxn id="7" idx="3"/>
          </p:cNvCxnSpPr>
          <p:nvPr/>
        </p:nvCxnSpPr>
        <p:spPr>
          <a:xfrm flipH="1">
            <a:off x="4531413" y="1706575"/>
            <a:ext cx="4033798" cy="2840695"/>
          </a:xfrm>
          <a:prstGeom prst="bentConnector3">
            <a:avLst>
              <a:gd name="adj1" fmla="val -329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/>
          <p:cNvCxnSpPr>
            <a:stCxn id="127" idx="0"/>
            <a:endCxn id="7" idx="3"/>
          </p:cNvCxnSpPr>
          <p:nvPr/>
        </p:nvCxnSpPr>
        <p:spPr>
          <a:xfrm rot="16200000" flipV="1">
            <a:off x="5335852" y="3742831"/>
            <a:ext cx="683374" cy="229225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34" idx="2"/>
            <a:endCxn id="5" idx="0"/>
          </p:cNvCxnSpPr>
          <p:nvPr/>
        </p:nvCxnSpPr>
        <p:spPr>
          <a:xfrm rot="16200000" flipH="1">
            <a:off x="2918672" y="1919408"/>
            <a:ext cx="668567" cy="1"/>
          </a:xfrm>
          <a:prstGeom prst="bentConnector3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7" idx="3"/>
            <a:endCxn id="7" idx="3"/>
          </p:cNvCxnSpPr>
          <p:nvPr/>
        </p:nvCxnSpPr>
        <p:spPr>
          <a:xfrm flipH="1">
            <a:off x="4531413" y="418896"/>
            <a:ext cx="1790199" cy="4128374"/>
          </a:xfrm>
          <a:prstGeom prst="bentConnector3">
            <a:avLst>
              <a:gd name="adj1" fmla="val -1277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12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26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OICR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Guanming Wu</dc:creator>
  <cp:lastModifiedBy>Guanming Wu</cp:lastModifiedBy>
  <cp:revision>14</cp:revision>
  <dcterms:created xsi:type="dcterms:W3CDTF">2012-03-20T22:49:19Z</dcterms:created>
  <dcterms:modified xsi:type="dcterms:W3CDTF">2012-03-20T23:44:48Z</dcterms:modified>
</cp:coreProperties>
</file>