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0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BB1-992F-D24C-A539-F1AEC9179E2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9BB1-992F-D24C-A539-F1AEC9179E2A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4B28-D19C-5D4C-A4B5-46287A758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7335" y="646258"/>
            <a:ext cx="2355492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Human PPI [45-47]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66715" y="646258"/>
            <a:ext cx="2201333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Fly PPI [45]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71835" y="1019320"/>
            <a:ext cx="2898616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Domain Interaction [52]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7894" y="1376508"/>
            <a:ext cx="3553268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Helvetica"/>
                <a:cs typeface="Helvetica"/>
              </a:rPr>
              <a:t>Prieto’s</a:t>
            </a:r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 Gene Expression [50]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7334" y="1376508"/>
            <a:ext cx="3195209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Lee’s Gene Expression [49]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146" y="1019320"/>
            <a:ext cx="2425057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GO BP Sharing [51]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7335" y="1019320"/>
            <a:ext cx="2201333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Yeast PPI [45]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69828" y="646258"/>
            <a:ext cx="2201333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Worm PPI [45]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46779" y="1741633"/>
            <a:ext cx="3070357" cy="23379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Helvetica"/>
                <a:cs typeface="Helvetica"/>
              </a:rPr>
              <a:t>PPIs</a:t>
            </a:r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 from </a:t>
            </a:r>
            <a:r>
              <a:rPr lang="en-US" sz="1400" dirty="0" err="1" smtClean="0">
                <a:solidFill>
                  <a:schemeClr val="tx1"/>
                </a:solidFill>
                <a:latin typeface="Helvetica"/>
                <a:cs typeface="Helvetica"/>
              </a:rPr>
              <a:t>GeneWays</a:t>
            </a:r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 [53]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3844" y="463334"/>
            <a:ext cx="8178048" cy="1579562"/>
          </a:xfrm>
          <a:prstGeom prst="rect">
            <a:avLst/>
          </a:prstGeom>
          <a:solidFill>
            <a:schemeClr val="accent3">
              <a:lumMod val="20000"/>
              <a:lumOff val="80000"/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78668" y="2091478"/>
            <a:ext cx="2933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Data sources for predicted </a:t>
            </a:r>
            <a:r>
              <a:rPr lang="en-US" sz="1600" dirty="0" err="1" smtClean="0">
                <a:latin typeface="Helvetica"/>
                <a:cs typeface="Helvetica"/>
              </a:rPr>
              <a:t>FIs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21778" y="2650840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Reactome [23]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1778" y="2971949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Panther [60]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1778" y="4260565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KEGG [63]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21778" y="4575325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TRED [64]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321778" y="3939460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NCI-</a:t>
            </a:r>
            <a:r>
              <a:rPr lang="en-US" sz="1400" dirty="0" err="1" smtClean="0">
                <a:solidFill>
                  <a:schemeClr val="tx1"/>
                </a:solidFill>
                <a:latin typeface="Helvetica"/>
                <a:cs typeface="Helvetica"/>
              </a:rPr>
              <a:t>BioCarta</a:t>
            </a:r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 [62]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321778" y="3614890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NCI-Nature [62]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321778" y="3294355"/>
            <a:ext cx="2201333" cy="2337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Helvetica"/>
                <a:cs typeface="Helvetica"/>
              </a:rPr>
              <a:t>CellMap</a:t>
            </a:r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 [61]</a:t>
            </a:r>
            <a:endParaRPr lang="en-US" sz="14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23791" y="2543319"/>
            <a:ext cx="2798103" cy="2365381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98800" y="4884889"/>
            <a:ext cx="168998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Data sources for </a:t>
            </a:r>
          </a:p>
          <a:p>
            <a:pPr algn="ctr"/>
            <a:r>
              <a:rPr lang="en-US" sz="1600" dirty="0" smtClean="0">
                <a:latin typeface="Helvetica"/>
                <a:cs typeface="Helvetica"/>
              </a:rPr>
              <a:t>annotated </a:t>
            </a:r>
            <a:r>
              <a:rPr lang="en-US" sz="1600" dirty="0" err="1" smtClean="0">
                <a:latin typeface="Helvetica"/>
                <a:cs typeface="Helvetica"/>
              </a:rPr>
              <a:t>FIs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0142" y="3205744"/>
            <a:ext cx="3371013" cy="32240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Naïve </a:t>
            </a:r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 Classifier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1418969" y="2647850"/>
            <a:ext cx="1114862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0800000" flipV="1">
            <a:off x="3601156" y="2757632"/>
            <a:ext cx="2720621" cy="448707"/>
          </a:xfrm>
          <a:prstGeom prst="bentConnector3">
            <a:avLst>
              <a:gd name="adj1" fmla="val 32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>
            <a:off x="5668049" y="3083070"/>
            <a:ext cx="653729" cy="1285875"/>
          </a:xfrm>
          <a:prstGeom prst="leftBrace">
            <a:avLst>
              <a:gd name="adj1" fmla="val 1049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cxnSp>
        <p:nvCxnSpPr>
          <p:cNvPr id="34" name="Elbow Connector 33"/>
          <p:cNvCxnSpPr>
            <a:stCxn id="32" idx="1"/>
          </p:cNvCxnSpPr>
          <p:nvPr/>
        </p:nvCxnSpPr>
        <p:spPr>
          <a:xfrm rot="10800000">
            <a:off x="3601155" y="3528155"/>
            <a:ext cx="2066893" cy="197854"/>
          </a:xfrm>
          <a:prstGeom prst="bentConnector3">
            <a:avLst>
              <a:gd name="adj1" fmla="val 124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72543" y="2870604"/>
            <a:ext cx="1085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/>
                <a:cs typeface="Helvetica"/>
              </a:rPr>
              <a:t>t</a:t>
            </a:r>
            <a:r>
              <a:rPr lang="en-US" sz="1600" dirty="0" smtClean="0">
                <a:latin typeface="Helvetica"/>
                <a:cs typeface="Helvetica"/>
              </a:rPr>
              <a:t>rained by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6148" y="3505996"/>
            <a:ext cx="1279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/>
                <a:cs typeface="Helvetica"/>
              </a:rPr>
              <a:t>v</a:t>
            </a:r>
            <a:r>
              <a:rPr lang="en-US" sz="1600" dirty="0" smtClean="0">
                <a:latin typeface="Helvetica"/>
                <a:cs typeface="Helvetica"/>
              </a:rPr>
              <a:t>alidated by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3844" y="4809120"/>
            <a:ext cx="2333989" cy="3224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Predicted </a:t>
            </a:r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FIs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048146" y="4809120"/>
            <a:ext cx="2299967" cy="3224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Annotated </a:t>
            </a:r>
            <a:r>
              <a:rPr lang="en-US" dirty="0" err="1" smtClean="0">
                <a:solidFill>
                  <a:schemeClr val="tx1"/>
                </a:solidFill>
                <a:latin typeface="Helvetica"/>
                <a:cs typeface="Helvetica"/>
              </a:rPr>
              <a:t>FIs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8" name="Shape 47"/>
          <p:cNvCxnSpPr>
            <a:endCxn id="41" idx="0"/>
          </p:cNvCxnSpPr>
          <p:nvPr/>
        </p:nvCxnSpPr>
        <p:spPr>
          <a:xfrm rot="10800000" flipV="1">
            <a:off x="4198130" y="4368944"/>
            <a:ext cx="1625661" cy="440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1334860" y="4168637"/>
            <a:ext cx="128096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0" idx="2"/>
            <a:endCxn id="41" idx="2"/>
          </p:cNvCxnSpPr>
          <p:nvPr/>
        </p:nvCxnSpPr>
        <p:spPr>
          <a:xfrm rot="16200000" flipH="1">
            <a:off x="2904947" y="3837879"/>
            <a:ext cx="1191" cy="2587291"/>
          </a:xfrm>
          <a:prstGeom prst="bentConnector3">
            <a:avLst>
              <a:gd name="adj1" fmla="val 143954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011925" y="5946057"/>
            <a:ext cx="2044056" cy="3224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FI Network</a:t>
            </a:r>
            <a:endParaRPr lang="en-US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2722594" y="5634301"/>
            <a:ext cx="622586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77335" y="1741633"/>
            <a:ext cx="2201333" cy="233795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Genetic Interaction from RH</a:t>
            </a:r>
            <a:r>
              <a:rPr lang="en-US" sz="1200" baseline="30000" dirty="0" smtClean="0"/>
              <a:t>1</a:t>
            </a:r>
            <a:endParaRPr lang="en-US" sz="1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4262381" y="5976094"/>
            <a:ext cx="4862540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1. Lin, A.; Wang, R. T.; </a:t>
            </a:r>
            <a:r>
              <a:rPr lang="en-US" sz="1000" dirty="0" err="1" smtClean="0"/>
              <a:t>Ahn</a:t>
            </a:r>
            <a:r>
              <a:rPr lang="en-US" sz="1000" dirty="0" smtClean="0"/>
              <a:t>, S.; Park, C. C. &amp; Smith, D. J. (2010). </a:t>
            </a:r>
            <a:r>
              <a:rPr lang="en-US" sz="1000" i="1" dirty="0" smtClean="0"/>
              <a:t>Genome Res </a:t>
            </a:r>
            <a:r>
              <a:rPr lang="en-US" sz="1000" b="1" i="1" dirty="0" smtClean="0"/>
              <a:t>20(8), 1122—1132.</a:t>
            </a:r>
            <a:endParaRPr lang="en-US" sz="1000" dirty="0" smtClean="0"/>
          </a:p>
          <a:p>
            <a:r>
              <a:rPr lang="en-US" sz="1000" dirty="0" smtClean="0"/>
              <a:t>2. Data has not been changed since last build</a:t>
            </a:r>
          </a:p>
          <a:p>
            <a:r>
              <a:rPr lang="en-US" sz="1000" dirty="0" smtClean="0"/>
              <a:t>3. These pathways or features will not be included in this build? Need to check how many </a:t>
            </a:r>
            <a:r>
              <a:rPr lang="en-US" sz="1000" dirty="0" err="1" smtClean="0"/>
              <a:t>Fis</a:t>
            </a:r>
            <a:r>
              <a:rPr lang="en-US" sz="1000" dirty="0" smtClean="0"/>
              <a:t> contributed from NCI-</a:t>
            </a:r>
            <a:r>
              <a:rPr lang="en-US" sz="1000" dirty="0" err="1" smtClean="0"/>
              <a:t>BioCarta</a:t>
            </a:r>
            <a:r>
              <a:rPr lang="en-US" sz="1000" dirty="0" smtClean="0"/>
              <a:t>, and </a:t>
            </a:r>
            <a:r>
              <a:rPr lang="en-US" sz="1000" dirty="0" err="1" smtClean="0"/>
              <a:t>CellMap</a:t>
            </a:r>
            <a:r>
              <a:rPr lang="en-US" sz="1000" dirty="0" smtClean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53323" y="3934765"/>
            <a:ext cx="335857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2,3</a:t>
            </a:r>
            <a:endParaRPr lang="en-US" sz="1400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3289717" y="1364116"/>
            <a:ext cx="248786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</a:t>
            </a:r>
            <a:endParaRPr lang="en-US" sz="1400" baseline="30000" dirty="0"/>
          </a:p>
        </p:txBody>
      </p:sp>
      <p:sp>
        <p:nvSpPr>
          <p:cNvPr id="43" name="TextBox 42"/>
          <p:cNvSpPr txBox="1"/>
          <p:nvPr/>
        </p:nvSpPr>
        <p:spPr>
          <a:xfrm>
            <a:off x="7585811" y="1368993"/>
            <a:ext cx="248786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</a:t>
            </a:r>
            <a:endParaRPr lang="en-US" sz="1400" baseline="30000" dirty="0"/>
          </a:p>
        </p:txBody>
      </p:sp>
      <p:sp>
        <p:nvSpPr>
          <p:cNvPr id="44" name="TextBox 43"/>
          <p:cNvSpPr txBox="1"/>
          <p:nvPr/>
        </p:nvSpPr>
        <p:spPr>
          <a:xfrm>
            <a:off x="5637988" y="1731951"/>
            <a:ext cx="335857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2,3</a:t>
            </a:r>
            <a:endParaRPr lang="en-US" sz="1400" baseline="30000" dirty="0"/>
          </a:p>
        </p:txBody>
      </p:sp>
      <p:sp>
        <p:nvSpPr>
          <p:cNvPr id="45" name="TextBox 44"/>
          <p:cNvSpPr txBox="1"/>
          <p:nvPr/>
        </p:nvSpPr>
        <p:spPr>
          <a:xfrm>
            <a:off x="7834597" y="3270034"/>
            <a:ext cx="335857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2,3</a:t>
            </a:r>
            <a:endParaRPr lang="en-US" sz="1400" baseline="30000" dirty="0"/>
          </a:p>
        </p:txBody>
      </p:sp>
      <p:sp>
        <p:nvSpPr>
          <p:cNvPr id="46" name="TextBox 45"/>
          <p:cNvSpPr txBox="1"/>
          <p:nvPr/>
        </p:nvSpPr>
        <p:spPr>
          <a:xfrm>
            <a:off x="7758658" y="4570447"/>
            <a:ext cx="248786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</a:t>
            </a:r>
            <a:endParaRPr lang="en-US" sz="1400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7840322" y="2965089"/>
            <a:ext cx="335857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/>
              <a:t>2,3</a:t>
            </a:r>
            <a:endParaRPr lang="en-US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333440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203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OICR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Guanming Wu</dc:creator>
  <cp:lastModifiedBy>Guanming Wu</cp:lastModifiedBy>
  <cp:revision>11</cp:revision>
  <dcterms:created xsi:type="dcterms:W3CDTF">2012-01-10T18:15:23Z</dcterms:created>
  <dcterms:modified xsi:type="dcterms:W3CDTF">2012-01-10T18:54:47Z</dcterms:modified>
</cp:coreProperties>
</file>