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683"/>
  </p:normalViewPr>
  <p:slideViewPr>
    <p:cSldViewPr snapToGrid="0" snapToObjects="1">
      <p:cViewPr varScale="1">
        <p:scale>
          <a:sx n="102" d="100"/>
          <a:sy n="102" d="100"/>
        </p:scale>
        <p:origin x="192" y="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0666-0EFE-B24B-A2DA-CE02719E87C6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7FC40-69F3-B247-8FD5-EEEE4C442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16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0666-0EFE-B24B-A2DA-CE02719E87C6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7FC40-69F3-B247-8FD5-EEEE4C442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27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0666-0EFE-B24B-A2DA-CE02719E87C6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7FC40-69F3-B247-8FD5-EEEE4C442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85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0666-0EFE-B24B-A2DA-CE02719E87C6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7FC40-69F3-B247-8FD5-EEEE4C442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5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0666-0EFE-B24B-A2DA-CE02719E87C6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7FC40-69F3-B247-8FD5-EEEE4C442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0666-0EFE-B24B-A2DA-CE02719E87C6}" type="datetimeFigureOut">
              <a:rPr lang="en-US" smtClean="0"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7FC40-69F3-B247-8FD5-EEEE4C442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19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0666-0EFE-B24B-A2DA-CE02719E87C6}" type="datetimeFigureOut">
              <a:rPr lang="en-US" smtClean="0"/>
              <a:t>3/20/17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7FC40-69F3-B247-8FD5-EEEE4C442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45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0666-0EFE-B24B-A2DA-CE02719E87C6}" type="datetimeFigureOut">
              <a:rPr lang="en-US" smtClean="0"/>
              <a:t>3/20/17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7FC40-69F3-B247-8FD5-EEEE4C442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51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0666-0EFE-B24B-A2DA-CE02719E87C6}" type="datetimeFigureOut">
              <a:rPr lang="en-US" smtClean="0"/>
              <a:t>3/20/17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7FC40-69F3-B247-8FD5-EEEE4C442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12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0666-0EFE-B24B-A2DA-CE02719E87C6}" type="datetimeFigureOut">
              <a:rPr lang="en-US" smtClean="0"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7FC40-69F3-B247-8FD5-EEEE4C442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13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0666-0EFE-B24B-A2DA-CE02719E87C6}" type="datetimeFigureOut">
              <a:rPr lang="en-US" smtClean="0"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7FC40-69F3-B247-8FD5-EEEE4C442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30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10666-0EFE-B24B-A2DA-CE02719E87C6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7FC40-69F3-B247-8FD5-EEEE4C442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0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27717" y="6286797"/>
            <a:ext cx="2173392" cy="471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</a:t>
            </a:r>
            <a:r>
              <a:rPr lang="en-US" sz="1400" smtClean="0"/>
              <a:t>rg.reactome.r3.util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7576020" y="4339888"/>
            <a:ext cx="2173392" cy="471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org.reactome.r3.graph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5327717" y="3415368"/>
            <a:ext cx="2173392" cy="471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org.reactome.r3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3633671" y="5377712"/>
            <a:ext cx="2173392" cy="471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org.reactome.funcInt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5316044" y="2506283"/>
            <a:ext cx="2173392" cy="471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org.reactome.cancer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5299021" y="672678"/>
            <a:ext cx="2173392" cy="471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ProcessDatasets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5299021" y="1547572"/>
            <a:ext cx="2178514" cy="471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org.reactome.cancer.driver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7501109" y="5377712"/>
            <a:ext cx="2173392" cy="471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org.reactome.genome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3630152" y="4339888"/>
            <a:ext cx="2176911" cy="471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org.reactome.annotate</a:t>
            </a:r>
            <a:endParaRPr lang="en-US" sz="14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009595" y="1069160"/>
            <a:ext cx="21492" cy="505036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80926" y="1136238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higher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149215" y="5664684"/>
            <a:ext cx="717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lower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47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Guanming Wu</dc:creator>
  <cp:lastModifiedBy>Guanming Wu</cp:lastModifiedBy>
  <cp:revision>2</cp:revision>
  <dcterms:created xsi:type="dcterms:W3CDTF">2017-03-20T16:31:57Z</dcterms:created>
  <dcterms:modified xsi:type="dcterms:W3CDTF">2017-03-20T16:41:17Z</dcterms:modified>
</cp:coreProperties>
</file>