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0"/>
    <p:restoredTop sz="94701"/>
  </p:normalViewPr>
  <p:slideViewPr>
    <p:cSldViewPr snapToGrid="0">
      <p:cViewPr varScale="1">
        <p:scale>
          <a:sx n="119" d="100"/>
          <a:sy n="119" d="100"/>
        </p:scale>
        <p:origin x="3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8DB8-EBFA-8C4D-8FF6-BC8323702808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33E8-0234-114D-BC6D-973064DF7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8DB8-EBFA-8C4D-8FF6-BC8323702808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33E8-0234-114D-BC6D-973064DF7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1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3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3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8DB8-EBFA-8C4D-8FF6-BC8323702808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33E8-0234-114D-BC6D-973064DF7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8DB8-EBFA-8C4D-8FF6-BC8323702808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33E8-0234-114D-BC6D-973064DF7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1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8DB8-EBFA-8C4D-8FF6-BC8323702808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33E8-0234-114D-BC6D-973064DF7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3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8DB8-EBFA-8C4D-8FF6-BC8323702808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33E8-0234-114D-BC6D-973064DF7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3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5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8DB8-EBFA-8C4D-8FF6-BC8323702808}" type="datetimeFigureOut">
              <a:rPr lang="en-US" smtClean="0"/>
              <a:t>2/22/24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33E8-0234-114D-BC6D-973064DF7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8DB8-EBFA-8C4D-8FF6-BC8323702808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33E8-0234-114D-BC6D-973064DF7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7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8DB8-EBFA-8C4D-8FF6-BC8323702808}" type="datetimeFigureOut">
              <a:rPr lang="en-US" smtClean="0"/>
              <a:t>2/22/24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33E8-0234-114D-BC6D-973064DF7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6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8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8DB8-EBFA-8C4D-8FF6-BC8323702808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33E8-0234-114D-BC6D-973064DF7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7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8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8DB8-EBFA-8C4D-8FF6-BC8323702808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33E8-0234-114D-BC6D-973064DF7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9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5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A8DB8-EBFA-8C4D-8FF6-BC8323702808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933E8-0234-114D-BC6D-973064DF7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6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BCA061-6876-2882-08A5-1D8141ACEC06}"/>
              </a:ext>
            </a:extLst>
          </p:cNvPr>
          <p:cNvSpPr txBox="1"/>
          <p:nvPr/>
        </p:nvSpPr>
        <p:spPr>
          <a:xfrm>
            <a:off x="3276672" y="737555"/>
            <a:ext cx="48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a command (create, update, search, delete):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2EF30-8B5C-64AE-EDDF-7DA9A546369C}"/>
              </a:ext>
            </a:extLst>
          </p:cNvPr>
          <p:cNvSpPr txBox="1"/>
          <p:nvPr/>
        </p:nvSpPr>
        <p:spPr>
          <a:xfrm>
            <a:off x="3276673" y="1361398"/>
            <a:ext cx="50118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Some command examples: </a:t>
            </a:r>
          </a:p>
          <a:p>
            <a:r>
              <a:rPr lang="en-US" dirty="0"/>
              <a:t>1). Create a reaction with species = ”homo sapiens”</a:t>
            </a:r>
          </a:p>
          <a:p>
            <a:r>
              <a:rPr lang="en-US" dirty="0"/>
              <a:t>2). Update reaction with DB_ID = 123456</a:t>
            </a:r>
          </a:p>
          <a:p>
            <a:r>
              <a:rPr lang="en-US" dirty="0"/>
              <a:t>3). Search reactions with species = “homo sapiens”</a:t>
            </a:r>
          </a:p>
          <a:p>
            <a:r>
              <a:rPr lang="en-US" dirty="0"/>
              <a:t>4). Delete </a:t>
            </a:r>
            <a:r>
              <a:rPr lang="en-US" dirty="0" err="1"/>
              <a:t>LiteratureReference</a:t>
            </a:r>
            <a:r>
              <a:rPr lang="en-US" dirty="0"/>
              <a:t> with DB_ID = 345678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694D0F-BB17-1B08-2621-0CA9E4C423C9}"/>
              </a:ext>
            </a:extLst>
          </p:cNvPr>
          <p:cNvSpPr/>
          <p:nvPr/>
        </p:nvSpPr>
        <p:spPr>
          <a:xfrm>
            <a:off x="3387769" y="1106888"/>
            <a:ext cx="4903448" cy="2545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100FA3-2523-63D8-14A1-75EE13E46637}"/>
              </a:ext>
            </a:extLst>
          </p:cNvPr>
          <p:cNvSpPr/>
          <p:nvPr/>
        </p:nvSpPr>
        <p:spPr>
          <a:xfrm>
            <a:off x="8350210" y="1097056"/>
            <a:ext cx="1081549" cy="264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EECC4E1-6132-50E5-5985-8038F16B38E2}"/>
              </a:ext>
            </a:extLst>
          </p:cNvPr>
          <p:cNvSpPr/>
          <p:nvPr/>
        </p:nvSpPr>
        <p:spPr>
          <a:xfrm>
            <a:off x="3276672" y="3087764"/>
            <a:ext cx="1288118" cy="10151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 View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42E73ED-D6CB-5FBC-21E6-8A8DF75242D5}"/>
              </a:ext>
            </a:extLst>
          </p:cNvPr>
          <p:cNvSpPr/>
          <p:nvPr/>
        </p:nvSpPr>
        <p:spPr>
          <a:xfrm>
            <a:off x="4923560" y="3094882"/>
            <a:ext cx="1288118" cy="10151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View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405D4CA-0163-5CF4-FEB1-8B3E2C1AA7FF}"/>
              </a:ext>
            </a:extLst>
          </p:cNvPr>
          <p:cNvSpPr/>
          <p:nvPr/>
        </p:nvSpPr>
        <p:spPr>
          <a:xfrm>
            <a:off x="6570448" y="3094882"/>
            <a:ext cx="1288118" cy="10151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ELV View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B6046CF-8C34-1802-E6C1-91C280A0BC56}"/>
              </a:ext>
            </a:extLst>
          </p:cNvPr>
          <p:cNvSpPr/>
          <p:nvPr/>
        </p:nvSpPr>
        <p:spPr>
          <a:xfrm>
            <a:off x="8143640" y="3087763"/>
            <a:ext cx="1288118" cy="10151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 Apps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423F9A6-5828-8602-3B9D-4A9AF991513F}"/>
              </a:ext>
            </a:extLst>
          </p:cNvPr>
          <p:cNvSpPr/>
          <p:nvPr/>
        </p:nvSpPr>
        <p:spPr>
          <a:xfrm>
            <a:off x="3276672" y="5316452"/>
            <a:ext cx="6155085" cy="4916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History (20 instances)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00E2827-3616-B5E4-37A8-D2B57A9329EB}"/>
              </a:ext>
            </a:extLst>
          </p:cNvPr>
          <p:cNvSpPr/>
          <p:nvPr/>
        </p:nvSpPr>
        <p:spPr>
          <a:xfrm>
            <a:off x="3276671" y="5976050"/>
            <a:ext cx="6155085" cy="4916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Notes (4 notes)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6343A2-C7E8-C905-46BE-CDAF1E7C83D3}"/>
              </a:ext>
            </a:extLst>
          </p:cNvPr>
          <p:cNvSpPr/>
          <p:nvPr/>
        </p:nvSpPr>
        <p:spPr>
          <a:xfrm>
            <a:off x="3276670" y="6635648"/>
            <a:ext cx="6155085" cy="4916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QA Issues (8 issues)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68E66B6-9BF0-EA36-D0A2-231D0024E7C3}"/>
              </a:ext>
            </a:extLst>
          </p:cNvPr>
          <p:cNvSpPr/>
          <p:nvPr/>
        </p:nvSpPr>
        <p:spPr>
          <a:xfrm>
            <a:off x="3276669" y="7295246"/>
            <a:ext cx="6155085" cy="4916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New/Updated Instances since Last Logout (25 instances)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29963F4-B8CB-B2C8-21AA-911B4EA42DB7}"/>
              </a:ext>
            </a:extLst>
          </p:cNvPr>
          <p:cNvSpPr/>
          <p:nvPr/>
        </p:nvSpPr>
        <p:spPr>
          <a:xfrm>
            <a:off x="3276669" y="7954845"/>
            <a:ext cx="6155085" cy="4916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Logged-in Curators (3 curators)</a:t>
            </a:r>
          </a:p>
        </p:txBody>
      </p:sp>
    </p:spTree>
    <p:extLst>
      <p:ext uri="{BB962C8B-B14F-4D97-AF65-F5344CB8AC3E}">
        <p14:creationId xmlns:p14="http://schemas.microsoft.com/office/powerpoint/2010/main" val="319671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</TotalTime>
  <Words>103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Guanming Wu</dc:creator>
  <cp:lastModifiedBy>Guanming Wu</cp:lastModifiedBy>
  <cp:revision>13</cp:revision>
  <dcterms:created xsi:type="dcterms:W3CDTF">2024-02-22T16:18:14Z</dcterms:created>
  <dcterms:modified xsi:type="dcterms:W3CDTF">2024-02-22T16:42:50Z</dcterms:modified>
</cp:coreProperties>
</file>