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83423"/>
            <a:ext cx="533269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spc="-15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C# Record Structs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974394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C# record structs je tip podatka iz C# 9 specifikacije pomoću kojih predstavljamo nekakve podatke. 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88675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4996239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94112"/>
            <a:ext cx="161103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Usis Istkr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96108"/>
            <a:ext cx="689574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are C# Record Structs?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208877"/>
            <a:ext cx="12964001" cy="44084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3337143" y="4208877"/>
            <a:ext cx="44410" cy="77188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3109436" y="396080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93031" y="3993895"/>
            <a:ext cx="1327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48376" y="520141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5780292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C# record structs je podatkovni tip koji služi primarno za prikaz podataka.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974378" y="3436997"/>
            <a:ext cx="44410" cy="77188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5746671" y="396080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907405" y="3993895"/>
            <a:ext cx="17847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885611" y="184371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692604" y="2422598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Različito od klasa, record structovi su nepromjenjivi po standardu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611612" y="4208877"/>
            <a:ext cx="44410" cy="77188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8383905" y="396080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8540829" y="3993895"/>
            <a:ext cx="18609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522845" y="520141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Code Example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329839" y="5780292"/>
            <a:ext cx="4607957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Primjer: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329839" y="6397701"/>
            <a:ext cx="4607957" cy="975279"/>
          </a:xfrm>
          <a:prstGeom prst="roundRect">
            <a:avLst>
              <a:gd name="adj" fmla="val 5625"/>
            </a:avLst>
          </a:prstGeom>
          <a:solidFill>
            <a:srgbClr val="FDF0E7"/>
          </a:solidFill>
          <a:ln/>
        </p:spPr>
      </p:sp>
      <p:sp>
        <p:nvSpPr>
          <p:cNvPr id="22" name="Shape 20"/>
          <p:cNvSpPr/>
          <p:nvPr/>
        </p:nvSpPr>
        <p:spPr>
          <a:xfrm>
            <a:off x="6318766" y="6397701"/>
            <a:ext cx="4630103" cy="975279"/>
          </a:xfrm>
          <a:prstGeom prst="roundRect">
            <a:avLst>
              <a:gd name="adj" fmla="val 3417"/>
            </a:avLst>
          </a:prstGeom>
          <a:solidFill>
            <a:srgbClr val="FDF0E7"/>
          </a:solidFill>
          <a:ln/>
        </p:spPr>
      </p:sp>
      <p:sp>
        <p:nvSpPr>
          <p:cNvPr id="23" name="Text 21"/>
          <p:cNvSpPr/>
          <p:nvPr/>
        </p:nvSpPr>
        <p:spPr>
          <a:xfrm>
            <a:off x="6440686" y="6488469"/>
            <a:ext cx="438626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highlight>
                  <a:srgbClr val="FDF0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record Person(string FirstName, string LastName);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11248846" y="3436997"/>
            <a:ext cx="44410" cy="77188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5" name="Shape 23"/>
          <p:cNvSpPr/>
          <p:nvPr/>
        </p:nvSpPr>
        <p:spPr>
          <a:xfrm>
            <a:off x="11021139" y="396080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11174254" y="3993895"/>
            <a:ext cx="19371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24" dirty="0"/>
          </a:p>
        </p:txBody>
      </p:sp>
      <p:sp>
        <p:nvSpPr>
          <p:cNvPr id="27" name="Text 25"/>
          <p:cNvSpPr/>
          <p:nvPr/>
        </p:nvSpPr>
        <p:spPr>
          <a:xfrm>
            <a:off x="10160079" y="184371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endParaRPr lang="en-US" sz="2187" dirty="0"/>
          </a:p>
        </p:txBody>
      </p:sp>
      <p:sp>
        <p:nvSpPr>
          <p:cNvPr id="28" name="Text 26"/>
          <p:cNvSpPr/>
          <p:nvPr/>
        </p:nvSpPr>
        <p:spPr>
          <a:xfrm>
            <a:off x="8967073" y="2422598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Smanje ponavljanje koda, minimizira korištenje memorije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47890"/>
            <a:ext cx="9646206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Comparison with Traditional C# Classes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495500"/>
            <a:ext cx="4173260" cy="2225698"/>
          </a:xfrm>
          <a:prstGeom prst="roundRect">
            <a:avLst>
              <a:gd name="adj" fmla="val 246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72360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Immutability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302481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C# record structs su nepromjenjive po standardu što minimizira rizik od nepoželjnih promjena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495500"/>
            <a:ext cx="4173260" cy="2225698"/>
          </a:xfrm>
          <a:prstGeom prst="roundRect">
            <a:avLst>
              <a:gd name="adj" fmla="val 246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723601"/>
            <a:ext cx="255448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Equality Comparison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302481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Imaju ugrađene operatore za usporedbu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495500"/>
            <a:ext cx="4173260" cy="2225698"/>
          </a:xfrm>
          <a:prstGeom prst="roundRect">
            <a:avLst>
              <a:gd name="adj" fmla="val 246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72360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Code Clarity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302481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Čine kod razumljivijim za čitat i razumit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65734"/>
            <a:ext cx="59322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Benefits and Limitations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813344"/>
            <a:ext cx="44410" cy="5589892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191010"/>
            <a:ext cx="777597" cy="44084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196497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100078" y="1998070"/>
            <a:ext cx="1327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203388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Prednosti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743914" y="2612761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Razumljiv i čitak kod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743914" y="3119901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Nepromjenjiv po standardu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743914" y="3627042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Ugrađeni operatori za usporedbe vrijednosti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743914" y="4134183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Bolje performanse i iskorištenost memorija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416427" y="5349795"/>
            <a:ext cx="777597" cy="44084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5" name="Shape 13"/>
          <p:cNvSpPr/>
          <p:nvPr/>
        </p:nvSpPr>
        <p:spPr>
          <a:xfrm>
            <a:off x="916484" y="512376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CE2CF"/>
          </a:solidFill>
          <a:ln w="7620">
            <a:solidFill>
              <a:srgbClr val="F9C59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77218" y="5156855"/>
            <a:ext cx="17847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2388513" y="519266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Mane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2743914" y="5771546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Nemaju fleksibilnost klasa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743914" y="6278687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Neće biti često korišten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2743914" y="6785827"/>
            <a:ext cx="11053286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Zahtjeva napredno znanje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2023-06-29T13:26:10Z</dcterms:created>
  <dcterms:modified xsi:type="dcterms:W3CDTF">2023-06-29T13:26:10Z</dcterms:modified>
</cp:coreProperties>
</file>