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70" r:id="rId10"/>
    <p:sldId id="269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4A0-B8F4-0744-8091-9FDF7E75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940D6-5E74-A747-B69D-701492CB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66091-C907-E54D-B404-7D33B1BF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1A410-AC5C-A547-9972-A48C54A7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E41A-BA3D-8F48-84E5-208A8113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5780-DE10-8C4A-9A61-49B91A8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C8227-CAD8-454A-83EB-EA2290A2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B10D6-E2F1-4842-B474-3681906E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1F3AF-1574-5845-AB6E-F9EEE63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F03A9-DD09-5C45-9606-C1247A4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4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52238-4695-714E-B86A-7FB8EB29D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D1051-791A-FF49-9FF2-6268D818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0B28-6128-0B43-BBBA-0E1546F0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B9374-93DF-6E4E-BB2F-BA6B32E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5CC44-40B2-024B-A1CE-CB67BAD4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7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C207-7303-924E-91E8-EAEBE0B9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ABCE-02F8-C541-B560-7C3C9906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C3A5-7694-3B4D-A983-E9F5E145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BBE-DDC9-1345-AC39-56F69011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97788-73D7-5649-8A9D-E2E660C7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1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32D12-CB18-6346-890A-573175C0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CF074-E5B3-0242-8169-22A82AB9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1CF37-0822-5A45-841E-D8DC9298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05BB0-64D1-6D4C-88A8-BB94EE40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3FC76-D0E3-344D-9CBF-14F8ACB8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1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42EC-A765-DF4F-A066-393681B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02100-AE4D-A747-BE05-7A30BD0C3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CD2DE-1A7D-4E4F-BFC4-97698C97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15DA6-9B85-3C41-8868-25F5543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D5EC4-118B-CD48-B0C2-DD6D0203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A8537-9043-E84C-BB31-9512877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06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5FED-0BC9-B748-B9EE-5D6294B5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95C01-C37E-6345-85A1-4492CF7C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16E97-6F20-4046-B186-69DB9055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85E04F-D63D-164E-BDB2-E13D3E044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E427B-5860-A44D-BF3C-5FD17191C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46049-75E5-2547-9CB0-9B277F3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BA9053-BABB-6845-820F-4E1E07B0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54842D-6BF4-D246-BBE4-F493490D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15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4021-FBE9-D64D-9014-F54591F6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CFC8C0-F838-1D4F-A02A-68E04DC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64C096-49BE-864F-831D-0D42DBD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E98953-EFF6-0248-9CA4-B3522626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88572-EA33-B34D-B263-7B6BE576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7BF47-59BC-DF4F-B1D1-114FE483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3A9B7-8B97-7E4F-9402-51295203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13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EFCC3-D690-EE43-B252-4C96BEFB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E76B7-4739-C045-8D32-FD1BD52C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175EF-0183-8841-9C5C-6A369CB9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5A788-DB10-E94A-9BA0-9CCAB531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47560-7C91-A345-BC12-C05D68E7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850BE-231B-0747-B556-BD9C96EA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00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68F12-A5F3-404C-85DA-4A2ED35D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D159B5-17CF-5C4A-8B61-5C7D05233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B388F-61AB-D94E-A27C-CDD9B8F5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37A7-19E1-2C4B-810C-9C3D4A4C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7A403-AB4E-424A-9023-A429AB12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7692-CB8A-A847-8CE2-D5B8120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8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A1FE7-6358-DD4C-A7D3-A032CB6C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E94D3-2450-5342-899D-916A3F75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702E8-C85A-6346-8649-3825EC9B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9F43-FC8F-7C42-A2AC-B1B1906679A7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D5C3F-B8E9-3B47-ABA0-C091E571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89CA0-0D45-FB47-9C84-29021807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E917-1687-FC43-8555-04F358A99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36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AX-Exchange/disruptor/blob/c5ffca3a8900213022d1a73706389f8cec1d238e/src/main/java/com/lmax/disruptor/RingBuffer.java#L26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chanical-sympathy.blogspot.com/" TargetMode="External"/><Relationship Id="rId5" Type="http://schemas.openxmlformats.org/officeDocument/2006/relationships/hyperlink" Target="https://martinfowler.com/articles/lmax.html" TargetMode="External"/><Relationship Id="rId4" Type="http://schemas.openxmlformats.org/officeDocument/2006/relationships/hyperlink" Target="https://github.com/LMAX-Exchange/disruptor/wiki/Introdu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59BFCE-F02D-884C-91BE-505961883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高速缓存</a:t>
            </a:r>
          </a:p>
        </p:txBody>
      </p:sp>
    </p:spTree>
    <p:extLst>
      <p:ext uri="{BB962C8B-B14F-4D97-AF65-F5344CB8AC3E}">
        <p14:creationId xmlns:p14="http://schemas.microsoft.com/office/powerpoint/2010/main" val="38959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Java</a:t>
            </a:r>
            <a:r>
              <a:rPr kumimoji="1" lang="zh-CN" altLang="en-US" sz="4000" dirty="0">
                <a:solidFill>
                  <a:srgbClr val="FFFFFF"/>
                </a:solidFill>
              </a:rPr>
              <a:t> </a:t>
            </a:r>
            <a:r>
              <a:rPr kumimoji="1" lang="en" altLang="zh-CN" sz="4000" dirty="0">
                <a:solidFill>
                  <a:srgbClr val="FFFFFF"/>
                </a:solidFill>
              </a:rPr>
              <a:t>volatile</a:t>
            </a:r>
            <a:r>
              <a:rPr kumimoji="1" lang="zh-CN" altLang="en-US" sz="4000" dirty="0">
                <a:solidFill>
                  <a:srgbClr val="FFFFFF"/>
                </a:solidFill>
              </a:rPr>
              <a:t>关键字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7930AF-DE41-9F43-92C5-118DB7DE6D68}"/>
              </a:ext>
            </a:extLst>
          </p:cNvPr>
          <p:cNvSpPr/>
          <p:nvPr/>
        </p:nvSpPr>
        <p:spPr>
          <a:xfrm>
            <a:off x="3459701" y="3244334"/>
            <a:ext cx="527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https://dzone.com/articles/java-volatile-keyword-0</a:t>
            </a:r>
          </a:p>
        </p:txBody>
      </p:sp>
    </p:spTree>
    <p:extLst>
      <p:ext uri="{BB962C8B-B14F-4D97-AF65-F5344CB8AC3E}">
        <p14:creationId xmlns:p14="http://schemas.microsoft.com/office/powerpoint/2010/main" val="358509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95759-435D-0B48-B5BE-04C6F8FF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6FC59-B033-4040-9DB0-F296CD2D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48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36480-EA55-2C4C-8530-5C97E6D0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4C99D-6309-BC4D-BF39-96385DE0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9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30B7C-0D97-4B45-81A1-655C640F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07D1-3110-C945-A0E3-58C4D047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72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C9B24-C477-AC4C-8C5A-09995BCA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7010E-341C-AD42-AA13-E24648CF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D4909-BBA7-284C-95DD-BA259800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64AF3-3E20-6243-8051-1B905857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3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>
                <a:solidFill>
                  <a:srgbClr val="FFFFFF"/>
                </a:solidFill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L1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L2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独占</a:t>
            </a:r>
            <a:endParaRPr kumimoji="1"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读还好，写就困难了</a:t>
            </a:r>
            <a:endParaRPr kumimoji="1"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写直达和写回都不能解决多核共享问题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42F82-92C9-DD42-9148-43E3804B3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" b="-2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经典的并发问题</a:t>
            </a:r>
            <a:endParaRPr kumimoji="1" lang="en-US" altLang="zh-CN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zh-C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4B2434-64FD-2647-B519-480AF726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72" y="0"/>
            <a:ext cx="570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缓存一致性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726189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、写传播：在一个核上的修改要同步到其他核上（写失效、写广播）</a:t>
            </a:r>
            <a:endParaRPr kumimoji="1" lang="en-US" altLang="zh-CN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400" dirty="0"/>
              <a:t>2</a:t>
            </a:r>
            <a:r>
              <a:rPr kumimoji="1" lang="zh-CN" altLang="en-US" sz="2400" dirty="0"/>
              <a:t>、事务性：顺序问题，和数据库类似，不同的链接去访问数据库要保证串行</a:t>
            </a:r>
          </a:p>
        </p:txBody>
      </p:sp>
    </p:spTree>
    <p:extLst>
      <p:ext uri="{BB962C8B-B14F-4D97-AF65-F5344CB8AC3E}">
        <p14:creationId xmlns:p14="http://schemas.microsoft.com/office/powerpoint/2010/main" val="12228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缓存一致性 </a:t>
            </a:r>
            <a:r>
              <a:rPr kumimoji="1" lang="en-US" altLang="zh-CN" sz="4000" dirty="0">
                <a:solidFill>
                  <a:srgbClr val="FFFFFF"/>
                </a:solidFill>
              </a:rPr>
              <a:t>MESI</a:t>
            </a:r>
            <a:r>
              <a:rPr kumimoji="1" lang="zh-CN" altLang="en-US" sz="4000" dirty="0">
                <a:solidFill>
                  <a:srgbClr val="FFFFFF"/>
                </a:solidFill>
              </a:rPr>
              <a:t>协议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726189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M</a:t>
            </a:r>
            <a:r>
              <a:rPr lang="zh-CN" altLang="en" dirty="0"/>
              <a:t>（</a:t>
            </a:r>
            <a:r>
              <a:rPr lang="en" altLang="zh-CN" dirty="0"/>
              <a:t>modified</a:t>
            </a:r>
            <a:r>
              <a:rPr lang="zh-CN" altLang="en" dirty="0"/>
              <a:t>）：</a:t>
            </a:r>
            <a:r>
              <a:rPr lang="zh-CN" altLang="en-US" dirty="0"/>
              <a:t>已修改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E</a:t>
            </a:r>
            <a:r>
              <a:rPr lang="zh-CN" altLang="en" dirty="0"/>
              <a:t>（</a:t>
            </a:r>
            <a:r>
              <a:rPr lang="en" altLang="zh-CN" dirty="0"/>
              <a:t>Exclusive</a:t>
            </a:r>
            <a:r>
              <a:rPr lang="zh-CN" altLang="en" dirty="0"/>
              <a:t>）：</a:t>
            </a:r>
            <a:r>
              <a:rPr lang="zh-CN" altLang="en-US" dirty="0"/>
              <a:t>独占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S</a:t>
            </a:r>
            <a:r>
              <a:rPr lang="zh-CN" altLang="en" dirty="0"/>
              <a:t>（</a:t>
            </a:r>
            <a:r>
              <a:rPr lang="en" altLang="zh-CN" dirty="0"/>
              <a:t>Shared</a:t>
            </a:r>
            <a:r>
              <a:rPr lang="zh-CN" altLang="en" dirty="0"/>
              <a:t>）：</a:t>
            </a:r>
            <a:r>
              <a:rPr lang="zh-CN" altLang="en-US" dirty="0"/>
              <a:t>共享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I</a:t>
            </a:r>
            <a:r>
              <a:rPr lang="zh-CN" altLang="en" dirty="0"/>
              <a:t>（</a:t>
            </a:r>
            <a:r>
              <a:rPr lang="en" altLang="zh-CN" dirty="0" err="1"/>
              <a:t>Invaidated</a:t>
            </a:r>
            <a:r>
              <a:rPr lang="zh-CN" altLang="en" dirty="0"/>
              <a:t>）：</a:t>
            </a:r>
            <a:r>
              <a:rPr lang="zh-CN" altLang="en-US" dirty="0"/>
              <a:t>已失效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455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缓存一致性 </a:t>
            </a:r>
            <a:r>
              <a:rPr kumimoji="1" lang="en-US" altLang="zh-CN" sz="4000" dirty="0">
                <a:solidFill>
                  <a:srgbClr val="FFFFFF"/>
                </a:solidFill>
              </a:rPr>
              <a:t>MESI</a:t>
            </a:r>
            <a:r>
              <a:rPr kumimoji="1" lang="zh-CN" altLang="en-US" sz="4000" dirty="0">
                <a:solidFill>
                  <a:srgbClr val="FFFFFF"/>
                </a:solidFill>
              </a:rPr>
              <a:t>协议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96C04-A309-0F4E-BD89-90C9D28D6864}"/>
              </a:ext>
            </a:extLst>
          </p:cNvPr>
          <p:cNvSpPr txBox="1"/>
          <p:nvPr/>
        </p:nvSpPr>
        <p:spPr>
          <a:xfrm>
            <a:off x="1424904" y="2494450"/>
            <a:ext cx="726189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M</a:t>
            </a:r>
            <a:r>
              <a:rPr lang="zh-CN" altLang="en" dirty="0"/>
              <a:t>（</a:t>
            </a:r>
            <a:r>
              <a:rPr lang="en" altLang="zh-CN" dirty="0"/>
              <a:t>modified</a:t>
            </a:r>
            <a:r>
              <a:rPr lang="zh-CN" altLang="en" dirty="0"/>
              <a:t>）：</a:t>
            </a:r>
            <a:r>
              <a:rPr lang="zh-CN" altLang="en-US" dirty="0"/>
              <a:t>已修改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E</a:t>
            </a:r>
            <a:r>
              <a:rPr lang="zh-CN" altLang="en" dirty="0"/>
              <a:t>（</a:t>
            </a:r>
            <a:r>
              <a:rPr lang="en" altLang="zh-CN" dirty="0"/>
              <a:t>Exclusive</a:t>
            </a:r>
            <a:r>
              <a:rPr lang="zh-CN" altLang="en" dirty="0"/>
              <a:t>）：</a:t>
            </a:r>
            <a:r>
              <a:rPr lang="zh-CN" altLang="en-US" dirty="0"/>
              <a:t>独占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S</a:t>
            </a:r>
            <a:r>
              <a:rPr lang="zh-CN" altLang="en" dirty="0"/>
              <a:t>（</a:t>
            </a:r>
            <a:r>
              <a:rPr lang="en" altLang="zh-CN" dirty="0"/>
              <a:t>Shared</a:t>
            </a:r>
            <a:r>
              <a:rPr lang="zh-CN" altLang="en" dirty="0"/>
              <a:t>）：</a:t>
            </a:r>
            <a:r>
              <a:rPr lang="zh-CN" altLang="en-US" dirty="0"/>
              <a:t>共享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altLang="zh-CN" dirty="0"/>
              <a:t>I</a:t>
            </a:r>
            <a:r>
              <a:rPr lang="zh-CN" altLang="en" dirty="0"/>
              <a:t>（</a:t>
            </a:r>
            <a:r>
              <a:rPr lang="en" altLang="zh-CN" dirty="0" err="1"/>
              <a:t>Invaidated</a:t>
            </a:r>
            <a:r>
              <a:rPr lang="zh-CN" altLang="en" dirty="0"/>
              <a:t>）：</a:t>
            </a:r>
            <a:r>
              <a:rPr lang="zh-CN" altLang="en-US" dirty="0"/>
              <a:t>已失效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zh-CN" alt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12642A0-A77D-B14F-8476-821DA9EF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12" y="0"/>
            <a:ext cx="761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7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Disruptor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6EF8A-C52B-E549-9976-16526830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0" y="3913188"/>
            <a:ext cx="10795000" cy="1409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E0DA8E-2E9B-2046-A6BC-14CECA5EED4C}"/>
              </a:ext>
            </a:extLst>
          </p:cNvPr>
          <p:cNvSpPr txBox="1"/>
          <p:nvPr/>
        </p:nvSpPr>
        <p:spPr>
          <a:xfrm>
            <a:off x="926592" y="5096256"/>
            <a:ext cx="11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3"/>
              </a:rPr>
              <a:t>link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F5ED1-6CA0-CA49-95CD-01FF9B2FBBB8}"/>
              </a:ext>
            </a:extLst>
          </p:cNvPr>
          <p:cNvSpPr txBox="1"/>
          <p:nvPr/>
        </p:nvSpPr>
        <p:spPr>
          <a:xfrm>
            <a:off x="926592" y="2978087"/>
            <a:ext cx="525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LMAX</a:t>
            </a:r>
            <a:r>
              <a:rPr kumimoji="1" lang="zh-CN" altLang="en-US" dirty="0"/>
              <a:t>开源的高性能服务器框架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github</a:t>
            </a:r>
            <a:r>
              <a:rPr kumimoji="1" lang="zh-CN" altLang="en-US" dirty="0">
                <a:hlinkClick r:id="rId4"/>
              </a:rPr>
              <a:t>介绍</a:t>
            </a:r>
            <a:endParaRPr kumimoji="1" lang="en-US" altLang="zh-CN" dirty="0"/>
          </a:p>
          <a:p>
            <a:r>
              <a:rPr kumimoji="1" lang="en" altLang="zh-CN" dirty="0">
                <a:hlinkClick r:id="rId5"/>
              </a:rPr>
              <a:t>The LMAX Architecture</a:t>
            </a:r>
            <a:endParaRPr kumimoji="1" lang="en" altLang="zh-CN" dirty="0"/>
          </a:p>
          <a:p>
            <a:r>
              <a:rPr kumimoji="1" lang="en" altLang="zh-CN" dirty="0">
                <a:hlinkClick r:id="rId6"/>
              </a:rPr>
              <a:t>Mechanical Sympathy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8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Disruptor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1E2C51-3106-C840-AADF-7E26375B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0"/>
            <a:ext cx="7826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0021DB-E49E-0343-8EB3-BDDD8249E36A}"/>
              </a:ext>
            </a:extLst>
          </p:cNvPr>
          <p:cNvSpPr txBox="1"/>
          <p:nvPr/>
        </p:nvSpPr>
        <p:spPr>
          <a:xfrm>
            <a:off x="914400" y="3117851"/>
            <a:ext cx="3282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当访问一个数组中某个元素的时候可以通过时间局部性，把后面的元素也加载进来提升速度。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当时访问一个变量的时候就尴尬了，因为缓存都是按照行为单位了，常规单位是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个字节。一个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类型只是占其中的</a:t>
            </a:r>
            <a:r>
              <a:rPr kumimoji="1" lang="en-US" altLang="zh-CN" dirty="0"/>
              <a:t>1/8</a:t>
            </a:r>
            <a:r>
              <a:rPr kumimoji="1" lang="zh-CN" altLang="en-US" dirty="0"/>
              <a:t>，当这一个缓存行其他变量发生变化的时候，这个变量也被迫写回</a:t>
            </a:r>
          </a:p>
        </p:txBody>
      </p:sp>
    </p:spTree>
    <p:extLst>
      <p:ext uri="{BB962C8B-B14F-4D97-AF65-F5344CB8AC3E}">
        <p14:creationId xmlns:p14="http://schemas.microsoft.com/office/powerpoint/2010/main" val="38227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365739-1DFB-334C-937C-C8411977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高速缓存应用 </a:t>
            </a:r>
            <a:r>
              <a:rPr kumimoji="1" lang="en-US" altLang="zh-CN" sz="4000" dirty="0">
                <a:solidFill>
                  <a:srgbClr val="FFFFFF"/>
                </a:solidFill>
              </a:rPr>
              <a:t>Disruptor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A87F44-07D0-C14F-98E4-98435B03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" y="2173993"/>
            <a:ext cx="11144720" cy="46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1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Macintosh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高速缓存</vt:lpstr>
      <vt:lpstr>背景</vt:lpstr>
      <vt:lpstr>背景</vt:lpstr>
      <vt:lpstr>缓存一致性</vt:lpstr>
      <vt:lpstr>缓存一致性 MESI协议</vt:lpstr>
      <vt:lpstr>缓存一致性 MESI协议</vt:lpstr>
      <vt:lpstr>高速缓存应用 Disruptor</vt:lpstr>
      <vt:lpstr>高速缓存应用 Disruptor</vt:lpstr>
      <vt:lpstr>高速缓存应用 Disruptor</vt:lpstr>
      <vt:lpstr>高速缓存应用 Java volatile关键字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高速缓存</dc:title>
  <dc:creator>Onn 888</dc:creator>
  <cp:lastModifiedBy>Onn 888</cp:lastModifiedBy>
  <cp:revision>3</cp:revision>
  <dcterms:created xsi:type="dcterms:W3CDTF">2020-10-31T02:41:51Z</dcterms:created>
  <dcterms:modified xsi:type="dcterms:W3CDTF">2020-10-31T07:32:17Z</dcterms:modified>
</cp:coreProperties>
</file>