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0413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91" y="-4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ser.DESKTOP-22A0EPS\Desktop\關於赤弦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46"/>
            <a:ext cx="4871071" cy="68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298639" y="94025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4910260" y="241191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矩形 4"/>
          <p:cNvSpPr/>
          <p:nvPr/>
        </p:nvSpPr>
        <p:spPr>
          <a:xfrm>
            <a:off x="5298639" y="1484784"/>
            <a:ext cx="178766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主打頁面形象廣告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6" name="直線接點 5"/>
          <p:cNvCxnSpPr/>
          <p:nvPr/>
        </p:nvCxnSpPr>
        <p:spPr>
          <a:xfrm flipH="1">
            <a:off x="4910260" y="1631950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矩形 6"/>
          <p:cNvSpPr/>
          <p:nvPr/>
        </p:nvSpPr>
        <p:spPr>
          <a:xfrm>
            <a:off x="5447134" y="424691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主打</a:t>
            </a:r>
            <a:r>
              <a:rPr lang="zh-TW" altLang="en-US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網頁</a:t>
            </a:r>
            <a:r>
              <a:rPr lang="zh-TW" altLang="en-US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功能介紹</a:t>
            </a:r>
            <a:endParaRPr lang="zh-TW" altLang="en-US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 flipV="1">
            <a:off x="3769939" y="4041926"/>
            <a:ext cx="1621329" cy="16664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線接點 9"/>
          <p:cNvCxnSpPr/>
          <p:nvPr/>
        </p:nvCxnSpPr>
        <p:spPr>
          <a:xfrm flipH="1" flipV="1">
            <a:off x="2211507" y="4293096"/>
            <a:ext cx="3116864" cy="82126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線接點 11"/>
          <p:cNvCxnSpPr/>
          <p:nvPr/>
        </p:nvCxnSpPr>
        <p:spPr>
          <a:xfrm flipH="1">
            <a:off x="2181775" y="4509120"/>
            <a:ext cx="3146596" cy="64807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線接點 12"/>
          <p:cNvCxnSpPr/>
          <p:nvPr/>
        </p:nvCxnSpPr>
        <p:spPr>
          <a:xfrm flipH="1">
            <a:off x="3740207" y="4725144"/>
            <a:ext cx="1651061" cy="57606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矩形 22"/>
          <p:cNvSpPr/>
          <p:nvPr/>
        </p:nvSpPr>
        <p:spPr>
          <a:xfrm>
            <a:off x="5328370" y="6552914"/>
            <a:ext cx="1054867" cy="33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功能導覽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4973157" y="6729136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6" name="群組 25"/>
          <p:cNvGrpSpPr/>
          <p:nvPr/>
        </p:nvGrpSpPr>
        <p:grpSpPr>
          <a:xfrm>
            <a:off x="1723095" y="6498033"/>
            <a:ext cx="255220" cy="255220"/>
            <a:chOff x="5401577" y="2754198"/>
            <a:chExt cx="255220" cy="255220"/>
          </a:xfrm>
        </p:grpSpPr>
        <p:sp>
          <p:nvSpPr>
            <p:cNvPr id="27" name="橢圓 26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702270" y="1269709"/>
            <a:ext cx="255220" cy="255220"/>
            <a:chOff x="5401577" y="2754198"/>
            <a:chExt cx="255220" cy="255220"/>
          </a:xfrm>
        </p:grpSpPr>
        <p:sp>
          <p:nvSpPr>
            <p:cNvPr id="30" name="橢圓 29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9119542" y="1242203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社群網站</a:t>
            </a:r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分享</a:t>
            </a:r>
          </a:p>
        </p:txBody>
      </p:sp>
    </p:spTree>
    <p:extLst>
      <p:ext uri="{BB962C8B-B14F-4D97-AF65-F5344CB8AC3E}">
        <p14:creationId xmlns:p14="http://schemas.microsoft.com/office/powerpoint/2010/main" val="68786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077466" y="343448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字體色彩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819313" y="382486"/>
            <a:ext cx="255220" cy="255220"/>
            <a:chOff x="5401577" y="2754198"/>
            <a:chExt cx="255220" cy="255220"/>
          </a:xfrm>
        </p:grpSpPr>
        <p:sp>
          <p:nvSpPr>
            <p:cNvPr id="16" name="橢圓 1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pic>
        <p:nvPicPr>
          <p:cNvPr id="1026" name="Picture 2" descr="C:\Users\user.DESKTOP-22A0EPS\Desktop\149296070616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8539" r="1868" b="10562"/>
          <a:stretch/>
        </p:blipFill>
        <p:spPr bwMode="auto">
          <a:xfrm>
            <a:off x="5735166" y="1068703"/>
            <a:ext cx="2085976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8316316" y="97126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R:238, G:238,</a:t>
            </a:r>
            <a:r>
              <a:rPr lang="zh-TW" altLang="en-US" dirty="0" smtClean="0"/>
              <a:t> </a:t>
            </a:r>
            <a:r>
              <a:rPr lang="en-US" altLang="zh-TW" dirty="0" smtClean="0"/>
              <a:t>B:238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383238" y="158958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由於白色字體在深色背景過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利用較溫和的色調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46923" y="3091630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視覺回饋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5706352" y="3130006"/>
            <a:ext cx="255220" cy="255220"/>
            <a:chOff x="5401577" y="2754198"/>
            <a:chExt cx="255220" cy="255220"/>
          </a:xfrm>
        </p:grpSpPr>
        <p:sp>
          <p:nvSpPr>
            <p:cNvPr id="24" name="橢圓 2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pic>
        <p:nvPicPr>
          <p:cNvPr id="1028" name="Picture 4" descr="C:\Users\user.DESKTOP-22A0EPS\Desktop\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317" y="3906760"/>
            <a:ext cx="748849" cy="67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27"/>
          <p:cNvSpPr txBox="1"/>
          <p:nvPr/>
        </p:nvSpPr>
        <p:spPr>
          <a:xfrm>
            <a:off x="5670449" y="4082977"/>
            <a:ext cx="703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宗旨</a:t>
            </a:r>
            <a:endParaRPr lang="zh-TW" altLang="en-US" sz="2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9" name="Picture 4" descr="C:\Users\user.DESKTOP-22A0EPS\Desktop\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33" y="4866929"/>
            <a:ext cx="748849" cy="67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/>
          <p:cNvSpPr txBox="1"/>
          <p:nvPr/>
        </p:nvSpPr>
        <p:spPr>
          <a:xfrm>
            <a:off x="5735166" y="4932457"/>
            <a:ext cx="742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Adobe 繁黑體 Std B" pitchFamily="34" charset="-120"/>
                <a:ea typeface="Adobe 繁黑體 Std B" pitchFamily="34" charset="-120"/>
              </a:rPr>
              <a:t>內容說明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527254" y="4082977"/>
            <a:ext cx="13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：</a:t>
            </a:r>
            <a:r>
              <a:rPr lang="en-US" altLang="zh-TW" dirty="0" smtClean="0"/>
              <a:t>hover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527254" y="5019446"/>
            <a:ext cx="13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mouseEnter</a:t>
            </a:r>
            <a:endParaRPr lang="zh-TW" altLang="en-US" dirty="0"/>
          </a:p>
        </p:txBody>
      </p:sp>
      <p:pic>
        <p:nvPicPr>
          <p:cNvPr id="26" name="Picture 3" descr="C:\Users\user.DESKTOP-22A0EPS\Desktop\關於赤弦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46"/>
            <a:ext cx="4871071" cy="68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9" y="418419"/>
            <a:ext cx="4873249" cy="2654811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41" y="3501007"/>
            <a:ext cx="1395249" cy="1265003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60" y="3490778"/>
            <a:ext cx="1441406" cy="1275232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91" y="4906420"/>
            <a:ext cx="1382999" cy="1330892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60" y="4887191"/>
            <a:ext cx="1416139" cy="1350121"/>
          </a:xfrm>
          <a:prstGeom prst="rect">
            <a:avLst/>
          </a:prstGeom>
        </p:spPr>
      </p:pic>
      <p:sp>
        <p:nvSpPr>
          <p:cNvPr id="44" name="文字方塊 43"/>
          <p:cNvSpPr txBox="1"/>
          <p:nvPr/>
        </p:nvSpPr>
        <p:spPr>
          <a:xfrm>
            <a:off x="1270670" y="393282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宗旨</a:t>
            </a:r>
            <a:endParaRPr lang="zh-TW" altLang="en-US" sz="2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782838" y="395674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目標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982638" y="5341033"/>
            <a:ext cx="399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社團介紹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2494806" y="5331418"/>
            <a:ext cx="399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組織</a:t>
            </a:r>
            <a:r>
              <a:rPr lang="zh-TW" altLang="en-US" sz="2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介紹</a:t>
            </a:r>
            <a:endParaRPr lang="zh-TW" altLang="en-US" sz="2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67" y="6577826"/>
            <a:ext cx="216023" cy="216023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526" y="3979611"/>
            <a:ext cx="576064" cy="57606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277921" y="4113755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：</a:t>
            </a:r>
            <a:r>
              <a:rPr lang="en-US" altLang="zh-TW" dirty="0" smtClean="0"/>
              <a:t>Click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296" y="4972683"/>
            <a:ext cx="19526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8003418" y="3501007"/>
            <a:ext cx="0" cy="307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0477977" y="501944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分享圖示</a:t>
            </a:r>
            <a:endParaRPr lang="zh-TW" altLang="en-US" dirty="0">
              <a:latin typeface="正黑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05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67</Words>
  <Application>Microsoft Office PowerPoint</Application>
  <PresentationFormat>自訂</PresentationFormat>
  <Paragraphs>23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</cp:revision>
  <dcterms:created xsi:type="dcterms:W3CDTF">2017-04-23T14:31:51Z</dcterms:created>
  <dcterms:modified xsi:type="dcterms:W3CDTF">2017-04-24T16:10:23Z</dcterms:modified>
</cp:coreProperties>
</file>