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0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09" y="-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46"/>
            <a:ext cx="4871071" cy="68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298639" y="94025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10260" y="241191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矩形 4"/>
          <p:cNvSpPr/>
          <p:nvPr/>
        </p:nvSpPr>
        <p:spPr>
          <a:xfrm>
            <a:off x="5298639" y="1484784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主打頁面形象廣告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4910260" y="1631950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矩形 6"/>
          <p:cNvSpPr/>
          <p:nvPr/>
        </p:nvSpPr>
        <p:spPr>
          <a:xfrm>
            <a:off x="5447134" y="42469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打</a:t>
            </a:r>
            <a:r>
              <a:rPr lang="zh-TW" altLang="en-US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介紹</a:t>
            </a:r>
            <a:endParaRPr lang="zh-TW" altLang="en-US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3769939" y="4041926"/>
            <a:ext cx="1621329" cy="16664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線接點 9"/>
          <p:cNvCxnSpPr/>
          <p:nvPr/>
        </p:nvCxnSpPr>
        <p:spPr>
          <a:xfrm flipH="1" flipV="1">
            <a:off x="2211507" y="4293096"/>
            <a:ext cx="3116864" cy="8212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線接點 11"/>
          <p:cNvCxnSpPr/>
          <p:nvPr/>
        </p:nvCxnSpPr>
        <p:spPr>
          <a:xfrm flipH="1">
            <a:off x="2181775" y="4509120"/>
            <a:ext cx="3146596" cy="64807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線接點 12"/>
          <p:cNvCxnSpPr/>
          <p:nvPr/>
        </p:nvCxnSpPr>
        <p:spPr>
          <a:xfrm flipH="1">
            <a:off x="3740207" y="4725144"/>
            <a:ext cx="1651061" cy="57606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5328370" y="6552914"/>
            <a:ext cx="1054867" cy="33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4973157" y="6729136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6" name="群組 25"/>
          <p:cNvGrpSpPr/>
          <p:nvPr/>
        </p:nvGrpSpPr>
        <p:grpSpPr>
          <a:xfrm>
            <a:off x="1723095" y="6498033"/>
            <a:ext cx="255220" cy="255220"/>
            <a:chOff x="5401577" y="2754198"/>
            <a:chExt cx="255220" cy="255220"/>
          </a:xfrm>
        </p:grpSpPr>
        <p:sp>
          <p:nvSpPr>
            <p:cNvPr id="27" name="橢圓 2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30" name="橢圓 2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119542" y="1242203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網站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分享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878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79"/>
            <a:ext cx="4952949" cy="68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198662" y="389831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宗旨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82838" y="389831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目標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1487" y="5301208"/>
            <a:ext cx="399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社團介紹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638822" y="5310464"/>
            <a:ext cx="399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組織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介紹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" y="404664"/>
            <a:ext cx="4937748" cy="26642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77466" y="343448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字體色彩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16" name="橢圓 1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1026" name="Picture 2" descr="C:\Users\user.DESKTOP-22A0EPS\Desktop\149296070616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8539" r="1868" b="10562"/>
          <a:stretch/>
        </p:blipFill>
        <p:spPr bwMode="auto">
          <a:xfrm>
            <a:off x="5735166" y="1068703"/>
            <a:ext cx="2085976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8316316" y="97126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R:238, G:238,</a:t>
            </a:r>
            <a:r>
              <a:rPr lang="zh-TW" altLang="en-US" dirty="0" smtClean="0"/>
              <a:t> </a:t>
            </a:r>
            <a:r>
              <a:rPr lang="en-US" altLang="zh-TW" dirty="0" smtClean="0"/>
              <a:t>B:238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83238" y="15895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由於白色字體在深色背景過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利用較溫和的色調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46923" y="3091630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5706352" y="3130006"/>
            <a:ext cx="255220" cy="255220"/>
            <a:chOff x="5401577" y="2754198"/>
            <a:chExt cx="255220" cy="255220"/>
          </a:xfrm>
        </p:grpSpPr>
        <p:sp>
          <p:nvSpPr>
            <p:cNvPr id="24" name="橢圓 2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1028" name="Picture 4" descr="C:\Users\user.DESKTOP-22A0EPS\Desktop\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17" y="3906760"/>
            <a:ext cx="748849" cy="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5670449" y="4082977"/>
            <a:ext cx="70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宗旨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9" name="Picture 4" descr="C:\Users\user.DESKTOP-22A0EPS\Desktop\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33" y="4866929"/>
            <a:ext cx="748849" cy="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5735166" y="4932457"/>
            <a:ext cx="74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內容說明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19170" y="4082977"/>
            <a:ext cx="13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：</a:t>
            </a:r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33572" y="5019446"/>
            <a:ext cx="13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mouseEnter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05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自訂</PresentationFormat>
  <Paragraphs>21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2017-04-23T14:31:51Z</dcterms:created>
  <dcterms:modified xsi:type="dcterms:W3CDTF">2017-04-23T15:49:22Z</dcterms:modified>
</cp:coreProperties>
</file>