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83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6ADB-E1A0-46E3-9547-D882C08857FD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D6F-51CF-43C0-800B-AF03B24EA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37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6ADB-E1A0-46E3-9547-D882C08857FD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D6F-51CF-43C0-800B-AF03B24EA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78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6ADB-E1A0-46E3-9547-D882C08857FD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D6F-51CF-43C0-800B-AF03B24EA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109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內頁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大標題文字"/>
          <p:cNvSpPr>
            <a:spLocks noGrp="1"/>
          </p:cNvSpPr>
          <p:nvPr>
            <p:ph type="title"/>
          </p:nvPr>
        </p:nvSpPr>
        <p:spPr>
          <a:xfrm>
            <a:off x="10328" y="20657"/>
            <a:ext cx="6625955" cy="720692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733"/>
            </a:lvl1pPr>
          </a:lstStyle>
          <a:p>
            <a:r>
              <a:t>大標題文字</a:t>
            </a:r>
          </a:p>
        </p:txBody>
      </p:sp>
      <p:sp>
        <p:nvSpPr>
          <p:cNvPr id="77" name="內文層級一…"/>
          <p:cNvSpPr>
            <a:spLocks noGrp="1"/>
          </p:cNvSpPr>
          <p:nvPr>
            <p:ph type="body" idx="1"/>
          </p:nvPr>
        </p:nvSpPr>
        <p:spPr>
          <a:xfrm>
            <a:off x="609600" y="1231144"/>
            <a:ext cx="10972800" cy="5104307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/>
            </a:lvl1pPr>
            <a:lvl2pPr marL="767271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/>
            </a:lvl2pPr>
            <a:lvl3pPr marL="905911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/>
            </a:lvl3pPr>
            <a:lvl4pPr marL="129028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/>
            </a:lvl4pPr>
            <a:lvl5pPr marL="1628943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幻燈片編號"/>
          <p:cNvSpPr>
            <a:spLocks noGrp="1"/>
          </p:cNvSpPr>
          <p:nvPr>
            <p:ph type="sldNum" sz="quarter" idx="2"/>
          </p:nvPr>
        </p:nvSpPr>
        <p:spPr>
          <a:xfrm>
            <a:off x="11366567" y="6331446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261078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6ADB-E1A0-46E3-9547-D882C08857FD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D6F-51CF-43C0-800B-AF03B24EA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08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6ADB-E1A0-46E3-9547-D882C08857FD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D6F-51CF-43C0-800B-AF03B24EA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00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6ADB-E1A0-46E3-9547-D882C08857FD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D6F-51CF-43C0-800B-AF03B24EA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39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6ADB-E1A0-46E3-9547-D882C08857FD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D6F-51CF-43C0-800B-AF03B24EA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97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6ADB-E1A0-46E3-9547-D882C08857FD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D6F-51CF-43C0-800B-AF03B24EA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6ADB-E1A0-46E3-9547-D882C08857FD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D6F-51CF-43C0-800B-AF03B24EA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19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6ADB-E1A0-46E3-9547-D882C08857FD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D6F-51CF-43C0-800B-AF03B24EA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63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6ADB-E1A0-46E3-9547-D882C08857FD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D6F-51CF-43C0-800B-AF03B24EA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47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16ADB-E1A0-46E3-9547-D882C08857FD}" type="datetimeFigureOut">
              <a:rPr lang="zh-TW" altLang="en-US" smtClean="0"/>
              <a:t>2017/6/17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CAD6F-51CF-43C0-800B-AF03B24EA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55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官網下載Nod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41247">
              <a:defRPr sz="2576"/>
            </a:lvl1pPr>
          </a:lstStyle>
          <a:p>
            <a:r>
              <a:t>官網下載Node</a:t>
            </a:r>
          </a:p>
        </p:txBody>
      </p:sp>
      <p:sp>
        <p:nvSpPr>
          <p:cNvPr id="290" name="幻燈片編號"/>
          <p:cNvSpPr>
            <a:spLocks noGrp="1"/>
          </p:cNvSpPr>
          <p:nvPr>
            <p:ph type="sldNum" sz="quarter" idx="2"/>
          </p:nvPr>
        </p:nvSpPr>
        <p:spPr>
          <a:xfrm>
            <a:off x="11428727" y="6331446"/>
            <a:ext cx="263173" cy="39285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291" name="https://nodejs.org/en/"/>
          <p:cNvSpPr/>
          <p:nvPr/>
        </p:nvSpPr>
        <p:spPr>
          <a:xfrm>
            <a:off x="4549057" y="891795"/>
            <a:ext cx="2567685" cy="49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0957" tIns="60957" rIns="60957" bIns="60957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  <a:hlinkClick r:id="rId2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sz="2400"/>
              <a:t>https://nodejs.org/en/</a:t>
            </a:r>
          </a:p>
        </p:txBody>
      </p:sp>
      <p:pic>
        <p:nvPicPr>
          <p:cNvPr id="292" name="螢幕快照 2017-05-23 下午7.55.26.png" descr="螢幕快照 2017-05-23 下午7.55.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3972" y="1527853"/>
            <a:ext cx="7924056" cy="491951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在終端機輸入 node -v 確認node安裝完成…"/>
          <p:cNvSpPr>
            <a:spLocks noGrp="1"/>
          </p:cNvSpPr>
          <p:nvPr>
            <p:ph type="body" sz="half" idx="1"/>
          </p:nvPr>
        </p:nvSpPr>
        <p:spPr>
          <a:xfrm>
            <a:off x="7811952" y="5248964"/>
            <a:ext cx="8229600" cy="196492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按</a:t>
            </a:r>
            <a:r>
              <a:rPr lang="zh-TW" altLang="en-US" dirty="0" smtClean="0"/>
              <a:t>左邊那</a:t>
            </a:r>
            <a:r>
              <a:rPr lang="zh-TW" altLang="en-US" dirty="0"/>
              <a:t>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641446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裝</a:t>
            </a:r>
            <a:r>
              <a:rPr lang="en-US" altLang="zh-TW" dirty="0" err="1" smtClean="0"/>
              <a:t>npm</a:t>
            </a:r>
            <a:r>
              <a:rPr lang="zh-TW" altLang="en-US" dirty="0" smtClean="0"/>
              <a:t>套件</a:t>
            </a:r>
            <a:endParaRPr lang="zh-TW" altLang="en-US" dirty="0"/>
          </a:p>
        </p:txBody>
      </p:sp>
      <p:sp>
        <p:nvSpPr>
          <p:cNvPr id="4" name="在終端機輸入 node -v 確認node安裝完成…"/>
          <p:cNvSpPr>
            <a:spLocks noGrp="1"/>
          </p:cNvSpPr>
          <p:nvPr>
            <p:ph type="body" sz="half" idx="1"/>
          </p:nvPr>
        </p:nvSpPr>
        <p:spPr>
          <a:xfrm>
            <a:off x="457200" y="923359"/>
            <a:ext cx="8229600" cy="156584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dirty="0" err="1"/>
              <a:t>在終端機輸入</a:t>
            </a:r>
            <a:r>
              <a:rPr dirty="0"/>
              <a:t> </a:t>
            </a:r>
            <a:r>
              <a:rPr b="1" dirty="0">
                <a:latin typeface="Gill Sans"/>
                <a:ea typeface="Gill Sans"/>
                <a:cs typeface="Gill Sans"/>
                <a:sym typeface="Gill Sans"/>
              </a:rPr>
              <a:t>node -v</a:t>
            </a:r>
            <a:r>
              <a:rPr dirty="0"/>
              <a:t> </a:t>
            </a:r>
            <a:r>
              <a:rPr dirty="0" err="1"/>
              <a:t>確認node</a:t>
            </a:r>
            <a:r>
              <a:rPr dirty="0" err="1" smtClean="0"/>
              <a:t>安裝完成</a:t>
            </a:r>
            <a:endParaRPr lang="en-US" dirty="0"/>
          </a:p>
          <a:p>
            <a:pPr>
              <a:buBlip>
                <a:blip r:embed="rId2"/>
              </a:buBlip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螢幕快照 2017-05-23 下午7.51.23.png" descr="螢幕快照 2017-05-23 下午7.51.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1060" y="1626422"/>
            <a:ext cx="4699001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NPM(Node Package Management)－管理Node套件的依賴管理系統…"/>
          <p:cNvSpPr txBox="1">
            <a:spLocks/>
          </p:cNvSpPr>
          <p:nvPr/>
        </p:nvSpPr>
        <p:spPr>
          <a:xfrm>
            <a:off x="457200" y="2091758"/>
            <a:ext cx="8229600" cy="2923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914400" rtl="0" eaLnBrk="1" latinLnBrk="0" hangingPunct="1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7271" indent="-428613" algn="l" defTabSz="914400" rtl="0" eaLnBrk="1" latinLnBrk="0" hangingPunct="1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5911" indent="-228594" algn="l" defTabSz="914400" rtl="0" eaLnBrk="1" latinLnBrk="0" hangingPunct="1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0285" indent="-274310" algn="l" defTabSz="914400" rtl="0" eaLnBrk="1" latinLnBrk="0" hangingPunct="1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28943" indent="-274310" algn="l" defTabSz="914400" rtl="0" eaLnBrk="1" latinLnBrk="0" hangingPunct="1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NPM(Node Package Management)－</a:t>
            </a:r>
            <a:r>
              <a:rPr lang="zh-TW" altLang="en-US" dirty="0" smtClean="0"/>
              <a:t>管理</a:t>
            </a:r>
            <a:r>
              <a:rPr lang="en-US" dirty="0" smtClean="0"/>
              <a:t>Node</a:t>
            </a:r>
            <a:r>
              <a:rPr lang="zh-TW" altLang="en-US" dirty="0" smtClean="0"/>
              <a:t>套件的依賴管理系統</a:t>
            </a:r>
          </a:p>
          <a:p>
            <a:r>
              <a:rPr lang="en-US" dirty="0" smtClean="0"/>
              <a:t>NPM</a:t>
            </a:r>
            <a:r>
              <a:rPr lang="zh-TW" altLang="en-US" dirty="0" smtClean="0"/>
              <a:t>在</a:t>
            </a:r>
            <a:r>
              <a:rPr lang="en-US" dirty="0" smtClean="0"/>
              <a:t>Node</a:t>
            </a:r>
            <a:r>
              <a:rPr lang="zh-TW" altLang="en-US" dirty="0" smtClean="0"/>
              <a:t>安裝時，就被自動一起安裝</a:t>
            </a:r>
          </a:p>
          <a:p>
            <a:r>
              <a:rPr lang="zh-TW" altLang="en-US" dirty="0" smtClean="0"/>
              <a:t>輸入”</a:t>
            </a:r>
            <a:r>
              <a:rPr lang="en-US" dirty="0" err="1" smtClean="0"/>
              <a:t>npm</a:t>
            </a:r>
            <a:r>
              <a:rPr lang="en-US" dirty="0" smtClean="0"/>
              <a:t> -v” </a:t>
            </a:r>
            <a:r>
              <a:rPr lang="zh-TW" altLang="en-US" dirty="0" smtClean="0"/>
              <a:t>檢查是否安裝</a:t>
            </a:r>
            <a:r>
              <a:rPr lang="en-US" dirty="0" err="1" smtClean="0"/>
              <a:t>npm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8" name="如果node_modules目錄被刪除！…"/>
          <p:cNvSpPr txBox="1">
            <a:spLocks/>
          </p:cNvSpPr>
          <p:nvPr/>
        </p:nvSpPr>
        <p:spPr>
          <a:xfrm>
            <a:off x="457200" y="4228097"/>
            <a:ext cx="11358880" cy="157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914400" rtl="0" eaLnBrk="1" latinLnBrk="0" hangingPunct="1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7271" indent="-428613" algn="l" defTabSz="914400" rtl="0" eaLnBrk="1" latinLnBrk="0" hangingPunct="1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5911" indent="-228594" algn="l" defTabSz="914400" rtl="0" eaLnBrk="1" latinLnBrk="0" hangingPunct="1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0285" indent="-274310" algn="l" defTabSz="914400" rtl="0" eaLnBrk="1" latinLnBrk="0" hangingPunct="1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28943" indent="-274310" algn="l" defTabSz="914400" rtl="0" eaLnBrk="1" latinLnBrk="0" hangingPunct="1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Cd </a:t>
            </a:r>
            <a:r>
              <a:rPr lang="zh-TW" altLang="en-US" dirty="0" smtClean="0"/>
              <a:t>到專題的主資料夾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資料夾要英文，不要有中文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，命令列輸入</a:t>
            </a:r>
            <a:r>
              <a:rPr lang="en-US" altLang="zh-TW" dirty="0" err="1" smtClean="0"/>
              <a:t>npm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install</a:t>
            </a:r>
            <a:r>
              <a:rPr lang="zh-TW" altLang="en-US" dirty="0" smtClean="0"/>
              <a:t>就會</a:t>
            </a:r>
            <a:r>
              <a:rPr lang="zh-TW" altLang="en-US" b="1" u="sng" dirty="0" smtClean="0">
                <a:latin typeface="Gill Sans"/>
                <a:ea typeface="Gill Sans"/>
                <a:cs typeface="Gill Sans"/>
                <a:sym typeface="Gill Sans"/>
              </a:rPr>
              <a:t>自動</a:t>
            </a:r>
            <a:r>
              <a:rPr lang="zh-TW" altLang="en-US" dirty="0" smtClean="0"/>
              <a:t>把</a:t>
            </a:r>
            <a:r>
              <a:rPr lang="en-US" altLang="zh-TW" dirty="0" err="1" smtClean="0"/>
              <a:t>package.json</a:t>
            </a:r>
            <a:r>
              <a:rPr lang="zh-TW" altLang="en-US" dirty="0" smtClean="0"/>
              <a:t>裡面記錄的套件都安裝。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因為我已經都設定好了</a:t>
            </a:r>
            <a:r>
              <a:rPr lang="en-US" altLang="zh-TW" dirty="0" err="1" smtClean="0"/>
              <a:t>package.json</a:t>
            </a:r>
            <a:r>
              <a:rPr lang="zh-TW" altLang="en-US" dirty="0" smtClean="0"/>
              <a:t>，所以就直接</a:t>
            </a:r>
            <a:r>
              <a:rPr lang="en-US" altLang="zh-TW" dirty="0" err="1" smtClean="0"/>
              <a:t>npm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instal</a:t>
            </a:r>
            <a:r>
              <a:rPr lang="zh-TW" altLang="en-US" dirty="0" smtClean="0"/>
              <a:t>就好，不用</a:t>
            </a:r>
            <a:r>
              <a:rPr lang="en-US" altLang="zh-TW" dirty="0" err="1" smtClean="0"/>
              <a:t>npm</a:t>
            </a:r>
            <a:r>
              <a:rPr lang="zh-TW" altLang="en-US" dirty="0" smtClean="0"/>
              <a:t> </a:t>
            </a:r>
            <a:r>
              <a:rPr lang="en-US" altLang="zh-TW" dirty="0" err="1"/>
              <a:t>init</a:t>
            </a:r>
            <a:r>
              <a:rPr lang="zh-TW" altLang="en-US" dirty="0"/>
              <a:t> </a:t>
            </a:r>
            <a:r>
              <a:rPr lang="en-US" altLang="zh-TW" dirty="0" smtClean="0"/>
              <a:t>-y)</a:t>
            </a:r>
          </a:p>
        </p:txBody>
      </p:sp>
      <p:sp>
        <p:nvSpPr>
          <p:cNvPr id="9" name="如果node_modules目錄被刪除！…"/>
          <p:cNvSpPr txBox="1">
            <a:spLocks/>
          </p:cNvSpPr>
          <p:nvPr/>
        </p:nvSpPr>
        <p:spPr>
          <a:xfrm>
            <a:off x="457200" y="5283200"/>
            <a:ext cx="11358880" cy="157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914400" rtl="0" eaLnBrk="1" latinLnBrk="0" hangingPunct="1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7271" indent="-428613" algn="l" defTabSz="914400" rtl="0" eaLnBrk="1" latinLnBrk="0" hangingPunct="1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5911" indent="-228594" algn="l" defTabSz="914400" rtl="0" eaLnBrk="1" latinLnBrk="0" hangingPunct="1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0285" indent="-274310" algn="l" defTabSz="914400" rtl="0" eaLnBrk="1" latinLnBrk="0" hangingPunct="1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28943" indent="-274310" algn="l" defTabSz="914400" rtl="0" eaLnBrk="1" latinLnBrk="0" hangingPunct="1">
              <a:lnSpc>
                <a:spcPct val="120000"/>
              </a:lnSpc>
              <a:spcBef>
                <a:spcPts val="533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會產生</a:t>
            </a:r>
            <a:r>
              <a:rPr lang="en-US" altLang="zh-TW" dirty="0" err="1" smtClean="0"/>
              <a:t>node_modules</a:t>
            </a:r>
            <a:r>
              <a:rPr lang="zh-TW" altLang="en-US" dirty="0" smtClean="0"/>
              <a:t>資料夾，表示有載成功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9412951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118</Words>
  <Application>Microsoft Office PowerPoint</Application>
  <PresentationFormat>寬螢幕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Gill Sans</vt:lpstr>
      <vt:lpstr>Helvetica Neue Light</vt:lpstr>
      <vt:lpstr>新細明體</vt:lpstr>
      <vt:lpstr>Arial</vt:lpstr>
      <vt:lpstr>Calibri</vt:lpstr>
      <vt:lpstr>Calibri Light</vt:lpstr>
      <vt:lpstr>Office 佈景主題</vt:lpstr>
      <vt:lpstr>官網下載Node</vt:lpstr>
      <vt:lpstr>裝npm套件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官網下載Node</dc:title>
  <dc:creator>黃仙惠</dc:creator>
  <cp:lastModifiedBy>黃仙惠</cp:lastModifiedBy>
  <cp:revision>2</cp:revision>
  <dcterms:created xsi:type="dcterms:W3CDTF">2017-06-17T13:44:27Z</dcterms:created>
  <dcterms:modified xsi:type="dcterms:W3CDTF">2017-06-17T13:54:17Z</dcterms:modified>
</cp:coreProperties>
</file>