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0413" cy="16871950"/>
  <p:notesSz cx="6858000" cy="9144000"/>
  <p:defaultTextStyle>
    <a:defPPr>
      <a:defRPr lang="zh-TW"/>
    </a:defPPr>
    <a:lvl1pPr marL="0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134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268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4402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2536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0670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88804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6938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5072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2539" y="-82"/>
      </p:cViewPr>
      <p:guideLst>
        <p:guide orient="horz" pos="53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286" y="5241245"/>
            <a:ext cx="10361851" cy="36165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567" y="9560774"/>
            <a:ext cx="8533289" cy="43117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4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2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0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8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5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19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17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4067" y="1550505"/>
            <a:ext cx="3655008" cy="3305261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694" y="1550505"/>
            <a:ext cx="10768198" cy="330526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46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13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61" y="10841796"/>
            <a:ext cx="10361851" cy="3350957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61" y="7151059"/>
            <a:ext cx="10361851" cy="3690737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134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2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440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253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0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8880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69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507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03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708" y="9037433"/>
            <a:ext cx="7210545" cy="25565690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6426" y="9037433"/>
            <a:ext cx="7212661" cy="25565690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6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21" y="675661"/>
            <a:ext cx="10971372" cy="281199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3776668"/>
            <a:ext cx="5386216" cy="157393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134" indent="0">
              <a:buNone/>
              <a:defRPr sz="3500" b="1"/>
            </a:lvl2pPr>
            <a:lvl3pPr marL="1596268" indent="0">
              <a:buNone/>
              <a:defRPr sz="3100" b="1"/>
            </a:lvl3pPr>
            <a:lvl4pPr marL="2394402" indent="0">
              <a:buNone/>
              <a:defRPr sz="2800" b="1"/>
            </a:lvl4pPr>
            <a:lvl5pPr marL="3192536" indent="0">
              <a:buNone/>
              <a:defRPr sz="2800" b="1"/>
            </a:lvl5pPr>
            <a:lvl6pPr marL="3990670" indent="0">
              <a:buNone/>
              <a:defRPr sz="2800" b="1"/>
            </a:lvl6pPr>
            <a:lvl7pPr marL="4788804" indent="0">
              <a:buNone/>
              <a:defRPr sz="2800" b="1"/>
            </a:lvl7pPr>
            <a:lvl8pPr marL="5586938" indent="0">
              <a:buNone/>
              <a:defRPr sz="2800" b="1"/>
            </a:lvl8pPr>
            <a:lvl9pPr marL="6385072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521" y="5350599"/>
            <a:ext cx="5386216" cy="9720901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561" y="3776668"/>
            <a:ext cx="5388332" cy="157393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134" indent="0">
              <a:buNone/>
              <a:defRPr sz="3500" b="1"/>
            </a:lvl2pPr>
            <a:lvl3pPr marL="1596268" indent="0">
              <a:buNone/>
              <a:defRPr sz="3100" b="1"/>
            </a:lvl3pPr>
            <a:lvl4pPr marL="2394402" indent="0">
              <a:buNone/>
              <a:defRPr sz="2800" b="1"/>
            </a:lvl4pPr>
            <a:lvl5pPr marL="3192536" indent="0">
              <a:buNone/>
              <a:defRPr sz="2800" b="1"/>
            </a:lvl5pPr>
            <a:lvl6pPr marL="3990670" indent="0">
              <a:buNone/>
              <a:defRPr sz="2800" b="1"/>
            </a:lvl6pPr>
            <a:lvl7pPr marL="4788804" indent="0">
              <a:buNone/>
              <a:defRPr sz="2800" b="1"/>
            </a:lvl7pPr>
            <a:lvl8pPr marL="5586938" indent="0">
              <a:buNone/>
              <a:defRPr sz="2800" b="1"/>
            </a:lvl8pPr>
            <a:lvl9pPr marL="6385072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561" y="5350599"/>
            <a:ext cx="5388332" cy="9720901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85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88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0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21" y="671755"/>
            <a:ext cx="4010562" cy="285885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117" y="671754"/>
            <a:ext cx="6814779" cy="1439974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521" y="3530616"/>
            <a:ext cx="4010562" cy="11540884"/>
          </a:xfrm>
        </p:spPr>
        <p:txBody>
          <a:bodyPr/>
          <a:lstStyle>
            <a:lvl1pPr marL="0" indent="0">
              <a:buNone/>
              <a:defRPr sz="2400"/>
            </a:lvl1pPr>
            <a:lvl2pPr marL="798134" indent="0">
              <a:buNone/>
              <a:defRPr sz="2100"/>
            </a:lvl2pPr>
            <a:lvl3pPr marL="1596268" indent="0">
              <a:buNone/>
              <a:defRPr sz="1700"/>
            </a:lvl3pPr>
            <a:lvl4pPr marL="2394402" indent="0">
              <a:buNone/>
              <a:defRPr sz="1600"/>
            </a:lvl4pPr>
            <a:lvl5pPr marL="3192536" indent="0">
              <a:buNone/>
              <a:defRPr sz="1600"/>
            </a:lvl5pPr>
            <a:lvl6pPr marL="3990670" indent="0">
              <a:buNone/>
              <a:defRPr sz="1600"/>
            </a:lvl6pPr>
            <a:lvl7pPr marL="4788804" indent="0">
              <a:buNone/>
              <a:defRPr sz="1600"/>
            </a:lvl7pPr>
            <a:lvl8pPr marL="5586938" indent="0">
              <a:buNone/>
              <a:defRPr sz="1600"/>
            </a:lvl8pPr>
            <a:lvl9pPr marL="6385072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3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6" y="11810368"/>
            <a:ext cx="7314248" cy="1394280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406" y="1507543"/>
            <a:ext cx="7314248" cy="10123170"/>
          </a:xfrm>
        </p:spPr>
        <p:txBody>
          <a:bodyPr/>
          <a:lstStyle>
            <a:lvl1pPr marL="0" indent="0">
              <a:buNone/>
              <a:defRPr sz="5600"/>
            </a:lvl1pPr>
            <a:lvl2pPr marL="798134" indent="0">
              <a:buNone/>
              <a:defRPr sz="4900"/>
            </a:lvl2pPr>
            <a:lvl3pPr marL="1596268" indent="0">
              <a:buNone/>
              <a:defRPr sz="4200"/>
            </a:lvl3pPr>
            <a:lvl4pPr marL="2394402" indent="0">
              <a:buNone/>
              <a:defRPr sz="3500"/>
            </a:lvl4pPr>
            <a:lvl5pPr marL="3192536" indent="0">
              <a:buNone/>
              <a:defRPr sz="3500"/>
            </a:lvl5pPr>
            <a:lvl6pPr marL="3990670" indent="0">
              <a:buNone/>
              <a:defRPr sz="3500"/>
            </a:lvl6pPr>
            <a:lvl7pPr marL="4788804" indent="0">
              <a:buNone/>
              <a:defRPr sz="3500"/>
            </a:lvl7pPr>
            <a:lvl8pPr marL="5586938" indent="0">
              <a:buNone/>
              <a:defRPr sz="3500"/>
            </a:lvl8pPr>
            <a:lvl9pPr marL="6385072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406" y="13204648"/>
            <a:ext cx="7314248" cy="1980110"/>
          </a:xfrm>
        </p:spPr>
        <p:txBody>
          <a:bodyPr/>
          <a:lstStyle>
            <a:lvl1pPr marL="0" indent="0">
              <a:buNone/>
              <a:defRPr sz="2400"/>
            </a:lvl1pPr>
            <a:lvl2pPr marL="798134" indent="0">
              <a:buNone/>
              <a:defRPr sz="2100"/>
            </a:lvl2pPr>
            <a:lvl3pPr marL="1596268" indent="0">
              <a:buNone/>
              <a:defRPr sz="1700"/>
            </a:lvl3pPr>
            <a:lvl4pPr marL="2394402" indent="0">
              <a:buNone/>
              <a:defRPr sz="1600"/>
            </a:lvl4pPr>
            <a:lvl5pPr marL="3192536" indent="0">
              <a:buNone/>
              <a:defRPr sz="1600"/>
            </a:lvl5pPr>
            <a:lvl6pPr marL="3990670" indent="0">
              <a:buNone/>
              <a:defRPr sz="1600"/>
            </a:lvl6pPr>
            <a:lvl7pPr marL="4788804" indent="0">
              <a:buNone/>
              <a:defRPr sz="1600"/>
            </a:lvl7pPr>
            <a:lvl8pPr marL="5586938" indent="0">
              <a:buNone/>
              <a:defRPr sz="1600"/>
            </a:lvl8pPr>
            <a:lvl9pPr marL="6385072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9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521" y="675661"/>
            <a:ext cx="10971372" cy="2811992"/>
          </a:xfrm>
          <a:prstGeom prst="rect">
            <a:avLst/>
          </a:prstGeom>
        </p:spPr>
        <p:txBody>
          <a:bodyPr vert="horz" lIns="159627" tIns="79813" rIns="159627" bIns="79813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3936796"/>
            <a:ext cx="10971372" cy="11134707"/>
          </a:xfrm>
          <a:prstGeom prst="rect">
            <a:avLst/>
          </a:prstGeom>
        </p:spPr>
        <p:txBody>
          <a:bodyPr vert="horz" lIns="159627" tIns="79813" rIns="159627" bIns="7981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521" y="15637802"/>
            <a:ext cx="2844430" cy="898275"/>
          </a:xfrm>
          <a:prstGeom prst="rect">
            <a:avLst/>
          </a:prstGeom>
        </p:spPr>
        <p:txBody>
          <a:bodyPr vert="horz" lIns="159627" tIns="79813" rIns="159627" bIns="7981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1B69-F0B1-4D1E-BEAA-664904E83C3A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063" y="15637802"/>
            <a:ext cx="3860297" cy="898275"/>
          </a:xfrm>
          <a:prstGeom prst="rect">
            <a:avLst/>
          </a:prstGeom>
        </p:spPr>
        <p:txBody>
          <a:bodyPr vert="horz" lIns="159627" tIns="79813" rIns="159627" bIns="7981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6463" y="15637802"/>
            <a:ext cx="2844430" cy="898275"/>
          </a:xfrm>
          <a:prstGeom prst="rect">
            <a:avLst/>
          </a:prstGeom>
        </p:spPr>
        <p:txBody>
          <a:bodyPr vert="horz" lIns="159627" tIns="79813" rIns="159627" bIns="7981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27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268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601" indent="-598601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6968" indent="-498834" algn="l" defTabSz="1596268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335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3469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1603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89737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7871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6005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4139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134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268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4402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2536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0670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88804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6938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5072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.DESKTOP-22A0EPS\Desktop\關於赤弦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707"/>
            <a:ext cx="12190413" cy="1686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93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er.DESKTOP-22A0EPS\Desktop\關於赤弦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279"/>
            <a:ext cx="12190413" cy="1686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26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er.DESKTOP-22A0EPS\Desktop\關於赤弦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279"/>
            <a:ext cx="12190413" cy="1686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" y="1091159"/>
            <a:ext cx="12175213" cy="639617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72" y="16242735"/>
            <a:ext cx="411515" cy="41151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00" y="8507983"/>
            <a:ext cx="3678889" cy="3312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26" y="8516590"/>
            <a:ext cx="3744000" cy="33123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00" y="12036375"/>
            <a:ext cx="3678889" cy="324036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81" y="12036375"/>
            <a:ext cx="3657345" cy="324036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244200" y="9718333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宗旨</a:t>
            </a:r>
            <a:endParaRPr lang="zh-TW" altLang="en-US" sz="60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175326" y="9759955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目標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546980" y="13324967"/>
            <a:ext cx="3994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社團介紹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61564" y="13324968"/>
            <a:ext cx="3994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組織</a:t>
            </a:r>
            <a:r>
              <a:rPr lang="zh-TW" altLang="en-US" sz="60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介紹</a:t>
            </a:r>
            <a:endParaRPr lang="zh-TW" altLang="en-US" sz="60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669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</Words>
  <Application>Microsoft Office PowerPoint</Application>
  <PresentationFormat>自訂</PresentationFormat>
  <Paragraphs>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dcterms:created xsi:type="dcterms:W3CDTF">2017-04-23T13:23:30Z</dcterms:created>
  <dcterms:modified xsi:type="dcterms:W3CDTF">2017-04-24T15:54:45Z</dcterms:modified>
</cp:coreProperties>
</file>