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53900" cy="14774863"/>
  <p:notesSz cx="6858000" cy="9144000"/>
  <p:defaultTextStyle>
    <a:defPPr>
      <a:defRPr lang="zh-TW"/>
    </a:defPPr>
    <a:lvl1pPr marL="0" algn="l" defTabSz="1195820" rtl="0" eaLnBrk="1" latinLnBrk="0" hangingPunct="1">
      <a:defRPr sz="2354" kern="1200">
        <a:solidFill>
          <a:schemeClr val="tx1"/>
        </a:solidFill>
        <a:latin typeface="+mn-lt"/>
        <a:ea typeface="+mn-ea"/>
        <a:cs typeface="+mn-cs"/>
      </a:defRPr>
    </a:lvl1pPr>
    <a:lvl2pPr marL="597910" algn="l" defTabSz="1195820" rtl="0" eaLnBrk="1" latinLnBrk="0" hangingPunct="1">
      <a:defRPr sz="2354" kern="1200">
        <a:solidFill>
          <a:schemeClr val="tx1"/>
        </a:solidFill>
        <a:latin typeface="+mn-lt"/>
        <a:ea typeface="+mn-ea"/>
        <a:cs typeface="+mn-cs"/>
      </a:defRPr>
    </a:lvl2pPr>
    <a:lvl3pPr marL="1195820" algn="l" defTabSz="1195820" rtl="0" eaLnBrk="1" latinLnBrk="0" hangingPunct="1">
      <a:defRPr sz="2354" kern="1200">
        <a:solidFill>
          <a:schemeClr val="tx1"/>
        </a:solidFill>
        <a:latin typeface="+mn-lt"/>
        <a:ea typeface="+mn-ea"/>
        <a:cs typeface="+mn-cs"/>
      </a:defRPr>
    </a:lvl3pPr>
    <a:lvl4pPr marL="1793730" algn="l" defTabSz="1195820" rtl="0" eaLnBrk="1" latinLnBrk="0" hangingPunct="1">
      <a:defRPr sz="2354" kern="1200">
        <a:solidFill>
          <a:schemeClr val="tx1"/>
        </a:solidFill>
        <a:latin typeface="+mn-lt"/>
        <a:ea typeface="+mn-ea"/>
        <a:cs typeface="+mn-cs"/>
      </a:defRPr>
    </a:lvl4pPr>
    <a:lvl5pPr marL="2391640" algn="l" defTabSz="1195820" rtl="0" eaLnBrk="1" latinLnBrk="0" hangingPunct="1">
      <a:defRPr sz="2354" kern="1200">
        <a:solidFill>
          <a:schemeClr val="tx1"/>
        </a:solidFill>
        <a:latin typeface="+mn-lt"/>
        <a:ea typeface="+mn-ea"/>
        <a:cs typeface="+mn-cs"/>
      </a:defRPr>
    </a:lvl5pPr>
    <a:lvl6pPr marL="2989550" algn="l" defTabSz="1195820" rtl="0" eaLnBrk="1" latinLnBrk="0" hangingPunct="1">
      <a:defRPr sz="2354" kern="1200">
        <a:solidFill>
          <a:schemeClr val="tx1"/>
        </a:solidFill>
        <a:latin typeface="+mn-lt"/>
        <a:ea typeface="+mn-ea"/>
        <a:cs typeface="+mn-cs"/>
      </a:defRPr>
    </a:lvl6pPr>
    <a:lvl7pPr marL="3587461" algn="l" defTabSz="1195820" rtl="0" eaLnBrk="1" latinLnBrk="0" hangingPunct="1">
      <a:defRPr sz="2354" kern="1200">
        <a:solidFill>
          <a:schemeClr val="tx1"/>
        </a:solidFill>
        <a:latin typeface="+mn-lt"/>
        <a:ea typeface="+mn-ea"/>
        <a:cs typeface="+mn-cs"/>
      </a:defRPr>
    </a:lvl7pPr>
    <a:lvl8pPr marL="4185370" algn="l" defTabSz="1195820" rtl="0" eaLnBrk="1" latinLnBrk="0" hangingPunct="1">
      <a:defRPr sz="2354" kern="1200">
        <a:solidFill>
          <a:schemeClr val="tx1"/>
        </a:solidFill>
        <a:latin typeface="+mn-lt"/>
        <a:ea typeface="+mn-ea"/>
        <a:cs typeface="+mn-cs"/>
      </a:defRPr>
    </a:lvl8pPr>
    <a:lvl9pPr marL="4783281" algn="l" defTabSz="1195820" rtl="0" eaLnBrk="1" latinLnBrk="0" hangingPunct="1">
      <a:defRPr sz="23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14A"/>
    <a:srgbClr val="FF00FF"/>
    <a:srgbClr val="57E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22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543" y="2418017"/>
            <a:ext cx="10330815" cy="5143841"/>
          </a:xfrm>
        </p:spPr>
        <p:txBody>
          <a:bodyPr anchor="b"/>
          <a:lstStyle>
            <a:lvl1pPr algn="ctr">
              <a:defRPr sz="797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9238" y="7760224"/>
            <a:ext cx="9115425" cy="3567171"/>
          </a:xfrm>
        </p:spPr>
        <p:txBody>
          <a:bodyPr/>
          <a:lstStyle>
            <a:lvl1pPr marL="0" indent="0" algn="ctr">
              <a:buNone/>
              <a:defRPr sz="3190"/>
            </a:lvl1pPr>
            <a:lvl2pPr marL="607710" indent="0" algn="ctr">
              <a:buNone/>
              <a:defRPr sz="2658"/>
            </a:lvl2pPr>
            <a:lvl3pPr marL="1215420" indent="0" algn="ctr">
              <a:buNone/>
              <a:defRPr sz="2393"/>
            </a:lvl3pPr>
            <a:lvl4pPr marL="1823131" indent="0" algn="ctr">
              <a:buNone/>
              <a:defRPr sz="2127"/>
            </a:lvl4pPr>
            <a:lvl5pPr marL="2430841" indent="0" algn="ctr">
              <a:buNone/>
              <a:defRPr sz="2127"/>
            </a:lvl5pPr>
            <a:lvl6pPr marL="3038551" indent="0" algn="ctr">
              <a:buNone/>
              <a:defRPr sz="2127"/>
            </a:lvl6pPr>
            <a:lvl7pPr marL="3646261" indent="0" algn="ctr">
              <a:buNone/>
              <a:defRPr sz="2127"/>
            </a:lvl7pPr>
            <a:lvl8pPr marL="4253972" indent="0" algn="ctr">
              <a:buNone/>
              <a:defRPr sz="2127"/>
            </a:lvl8pPr>
            <a:lvl9pPr marL="4861682" indent="0" algn="ctr">
              <a:buNone/>
              <a:defRPr sz="2127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033A-FDA2-4C5F-974F-706127DB1D2E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2C06-C6FC-4D11-BDC8-63E875D5F6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83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033A-FDA2-4C5F-974F-706127DB1D2E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2C06-C6FC-4D11-BDC8-63E875D5F6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39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97635" y="786625"/>
            <a:ext cx="2620685" cy="1252101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5581" y="786625"/>
            <a:ext cx="7710130" cy="1252101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033A-FDA2-4C5F-974F-706127DB1D2E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2C06-C6FC-4D11-BDC8-63E875D5F6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48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033A-FDA2-4C5F-974F-706127DB1D2E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2C06-C6FC-4D11-BDC8-63E875D5F6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68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251" y="3683459"/>
            <a:ext cx="10482739" cy="6145932"/>
          </a:xfrm>
        </p:spPr>
        <p:txBody>
          <a:bodyPr anchor="b"/>
          <a:lstStyle>
            <a:lvl1pPr>
              <a:defRPr sz="797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251" y="9887534"/>
            <a:ext cx="10482739" cy="3232000"/>
          </a:xfrm>
        </p:spPr>
        <p:txBody>
          <a:bodyPr/>
          <a:lstStyle>
            <a:lvl1pPr marL="0" indent="0">
              <a:buNone/>
              <a:defRPr sz="3190">
                <a:solidFill>
                  <a:schemeClr val="tx1"/>
                </a:solidFill>
              </a:defRPr>
            </a:lvl1pPr>
            <a:lvl2pPr marL="60771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2pPr>
            <a:lvl3pPr marL="1215420" indent="0">
              <a:buNone/>
              <a:defRPr sz="2393">
                <a:solidFill>
                  <a:schemeClr val="tx1">
                    <a:tint val="75000"/>
                  </a:schemeClr>
                </a:solidFill>
              </a:defRPr>
            </a:lvl3pPr>
            <a:lvl4pPr marL="1823131" indent="0">
              <a:buNone/>
              <a:defRPr sz="2127">
                <a:solidFill>
                  <a:schemeClr val="tx1">
                    <a:tint val="75000"/>
                  </a:schemeClr>
                </a:solidFill>
              </a:defRPr>
            </a:lvl4pPr>
            <a:lvl5pPr marL="2430841" indent="0">
              <a:buNone/>
              <a:defRPr sz="2127">
                <a:solidFill>
                  <a:schemeClr val="tx1">
                    <a:tint val="75000"/>
                  </a:schemeClr>
                </a:solidFill>
              </a:defRPr>
            </a:lvl5pPr>
            <a:lvl6pPr marL="3038551" indent="0">
              <a:buNone/>
              <a:defRPr sz="2127">
                <a:solidFill>
                  <a:schemeClr val="tx1">
                    <a:tint val="75000"/>
                  </a:schemeClr>
                </a:solidFill>
              </a:defRPr>
            </a:lvl6pPr>
            <a:lvl7pPr marL="3646261" indent="0">
              <a:buNone/>
              <a:defRPr sz="2127">
                <a:solidFill>
                  <a:schemeClr val="tx1">
                    <a:tint val="75000"/>
                  </a:schemeClr>
                </a:solidFill>
              </a:defRPr>
            </a:lvl7pPr>
            <a:lvl8pPr marL="4253972" indent="0">
              <a:buNone/>
              <a:defRPr sz="2127">
                <a:solidFill>
                  <a:schemeClr val="tx1">
                    <a:tint val="75000"/>
                  </a:schemeClr>
                </a:solidFill>
              </a:defRPr>
            </a:lvl8pPr>
            <a:lvl9pPr marL="4861682" indent="0">
              <a:buNone/>
              <a:defRPr sz="21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033A-FDA2-4C5F-974F-706127DB1D2E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2C06-C6FC-4D11-BDC8-63E875D5F6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23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5580" y="3933123"/>
            <a:ext cx="5165408" cy="937451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2912" y="3933123"/>
            <a:ext cx="5165408" cy="937451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033A-FDA2-4C5F-974F-706127DB1D2E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2C06-C6FC-4D11-BDC8-63E875D5F6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53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164" y="786628"/>
            <a:ext cx="10482739" cy="285579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165" y="3621894"/>
            <a:ext cx="5141669" cy="1775035"/>
          </a:xfrm>
        </p:spPr>
        <p:txBody>
          <a:bodyPr anchor="b"/>
          <a:lstStyle>
            <a:lvl1pPr marL="0" indent="0">
              <a:buNone/>
              <a:defRPr sz="3190" b="1"/>
            </a:lvl1pPr>
            <a:lvl2pPr marL="607710" indent="0">
              <a:buNone/>
              <a:defRPr sz="2658" b="1"/>
            </a:lvl2pPr>
            <a:lvl3pPr marL="1215420" indent="0">
              <a:buNone/>
              <a:defRPr sz="2393" b="1"/>
            </a:lvl3pPr>
            <a:lvl4pPr marL="1823131" indent="0">
              <a:buNone/>
              <a:defRPr sz="2127" b="1"/>
            </a:lvl4pPr>
            <a:lvl5pPr marL="2430841" indent="0">
              <a:buNone/>
              <a:defRPr sz="2127" b="1"/>
            </a:lvl5pPr>
            <a:lvl6pPr marL="3038551" indent="0">
              <a:buNone/>
              <a:defRPr sz="2127" b="1"/>
            </a:lvl6pPr>
            <a:lvl7pPr marL="3646261" indent="0">
              <a:buNone/>
              <a:defRPr sz="2127" b="1"/>
            </a:lvl7pPr>
            <a:lvl8pPr marL="4253972" indent="0">
              <a:buNone/>
              <a:defRPr sz="2127" b="1"/>
            </a:lvl8pPr>
            <a:lvl9pPr marL="4861682" indent="0">
              <a:buNone/>
              <a:defRPr sz="2127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165" y="5396929"/>
            <a:ext cx="5141669" cy="793807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2912" y="3621894"/>
            <a:ext cx="5166991" cy="1775035"/>
          </a:xfrm>
        </p:spPr>
        <p:txBody>
          <a:bodyPr anchor="b"/>
          <a:lstStyle>
            <a:lvl1pPr marL="0" indent="0">
              <a:buNone/>
              <a:defRPr sz="3190" b="1"/>
            </a:lvl1pPr>
            <a:lvl2pPr marL="607710" indent="0">
              <a:buNone/>
              <a:defRPr sz="2658" b="1"/>
            </a:lvl2pPr>
            <a:lvl3pPr marL="1215420" indent="0">
              <a:buNone/>
              <a:defRPr sz="2393" b="1"/>
            </a:lvl3pPr>
            <a:lvl4pPr marL="1823131" indent="0">
              <a:buNone/>
              <a:defRPr sz="2127" b="1"/>
            </a:lvl4pPr>
            <a:lvl5pPr marL="2430841" indent="0">
              <a:buNone/>
              <a:defRPr sz="2127" b="1"/>
            </a:lvl5pPr>
            <a:lvl6pPr marL="3038551" indent="0">
              <a:buNone/>
              <a:defRPr sz="2127" b="1"/>
            </a:lvl6pPr>
            <a:lvl7pPr marL="3646261" indent="0">
              <a:buNone/>
              <a:defRPr sz="2127" b="1"/>
            </a:lvl7pPr>
            <a:lvl8pPr marL="4253972" indent="0">
              <a:buNone/>
              <a:defRPr sz="2127" b="1"/>
            </a:lvl8pPr>
            <a:lvl9pPr marL="4861682" indent="0">
              <a:buNone/>
              <a:defRPr sz="2127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2912" y="5396929"/>
            <a:ext cx="5166991" cy="793807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033A-FDA2-4C5F-974F-706127DB1D2E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2C06-C6FC-4D11-BDC8-63E875D5F6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65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033A-FDA2-4C5F-974F-706127DB1D2E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2C06-C6FC-4D11-BDC8-63E875D5F6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91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033A-FDA2-4C5F-974F-706127DB1D2E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2C06-C6FC-4D11-BDC8-63E875D5F6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20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164" y="984991"/>
            <a:ext cx="3919949" cy="3447468"/>
          </a:xfrm>
        </p:spPr>
        <p:txBody>
          <a:bodyPr anchor="b"/>
          <a:lstStyle>
            <a:lvl1pPr>
              <a:defRPr sz="425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6990" y="2127310"/>
            <a:ext cx="6152912" cy="10499729"/>
          </a:xfrm>
        </p:spPr>
        <p:txBody>
          <a:bodyPr/>
          <a:lstStyle>
            <a:lvl1pPr>
              <a:defRPr sz="4253"/>
            </a:lvl1pPr>
            <a:lvl2pPr>
              <a:defRPr sz="3722"/>
            </a:lvl2pPr>
            <a:lvl3pPr>
              <a:defRPr sz="3190"/>
            </a:lvl3pPr>
            <a:lvl4pPr>
              <a:defRPr sz="2658"/>
            </a:lvl4pPr>
            <a:lvl5pPr>
              <a:defRPr sz="2658"/>
            </a:lvl5pPr>
            <a:lvl6pPr>
              <a:defRPr sz="2658"/>
            </a:lvl6pPr>
            <a:lvl7pPr>
              <a:defRPr sz="2658"/>
            </a:lvl7pPr>
            <a:lvl8pPr>
              <a:defRPr sz="2658"/>
            </a:lvl8pPr>
            <a:lvl9pPr>
              <a:defRPr sz="2658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164" y="4432459"/>
            <a:ext cx="3919949" cy="8211678"/>
          </a:xfrm>
        </p:spPr>
        <p:txBody>
          <a:bodyPr/>
          <a:lstStyle>
            <a:lvl1pPr marL="0" indent="0">
              <a:buNone/>
              <a:defRPr sz="2127"/>
            </a:lvl1pPr>
            <a:lvl2pPr marL="607710" indent="0">
              <a:buNone/>
              <a:defRPr sz="1861"/>
            </a:lvl2pPr>
            <a:lvl3pPr marL="1215420" indent="0">
              <a:buNone/>
              <a:defRPr sz="1595"/>
            </a:lvl3pPr>
            <a:lvl4pPr marL="1823131" indent="0">
              <a:buNone/>
              <a:defRPr sz="1329"/>
            </a:lvl4pPr>
            <a:lvl5pPr marL="2430841" indent="0">
              <a:buNone/>
              <a:defRPr sz="1329"/>
            </a:lvl5pPr>
            <a:lvl6pPr marL="3038551" indent="0">
              <a:buNone/>
              <a:defRPr sz="1329"/>
            </a:lvl6pPr>
            <a:lvl7pPr marL="3646261" indent="0">
              <a:buNone/>
              <a:defRPr sz="1329"/>
            </a:lvl7pPr>
            <a:lvl8pPr marL="4253972" indent="0">
              <a:buNone/>
              <a:defRPr sz="1329"/>
            </a:lvl8pPr>
            <a:lvl9pPr marL="4861682" indent="0">
              <a:buNone/>
              <a:defRPr sz="132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033A-FDA2-4C5F-974F-706127DB1D2E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2C06-C6FC-4D11-BDC8-63E875D5F6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42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164" y="984991"/>
            <a:ext cx="3919949" cy="3447468"/>
          </a:xfrm>
        </p:spPr>
        <p:txBody>
          <a:bodyPr anchor="b"/>
          <a:lstStyle>
            <a:lvl1pPr>
              <a:defRPr sz="425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66990" y="2127310"/>
            <a:ext cx="6152912" cy="10499729"/>
          </a:xfrm>
        </p:spPr>
        <p:txBody>
          <a:bodyPr anchor="t"/>
          <a:lstStyle>
            <a:lvl1pPr marL="0" indent="0">
              <a:buNone/>
              <a:defRPr sz="4253"/>
            </a:lvl1pPr>
            <a:lvl2pPr marL="607710" indent="0">
              <a:buNone/>
              <a:defRPr sz="3722"/>
            </a:lvl2pPr>
            <a:lvl3pPr marL="1215420" indent="0">
              <a:buNone/>
              <a:defRPr sz="3190"/>
            </a:lvl3pPr>
            <a:lvl4pPr marL="1823131" indent="0">
              <a:buNone/>
              <a:defRPr sz="2658"/>
            </a:lvl4pPr>
            <a:lvl5pPr marL="2430841" indent="0">
              <a:buNone/>
              <a:defRPr sz="2658"/>
            </a:lvl5pPr>
            <a:lvl6pPr marL="3038551" indent="0">
              <a:buNone/>
              <a:defRPr sz="2658"/>
            </a:lvl6pPr>
            <a:lvl7pPr marL="3646261" indent="0">
              <a:buNone/>
              <a:defRPr sz="2658"/>
            </a:lvl7pPr>
            <a:lvl8pPr marL="4253972" indent="0">
              <a:buNone/>
              <a:defRPr sz="2658"/>
            </a:lvl8pPr>
            <a:lvl9pPr marL="4861682" indent="0">
              <a:buNone/>
              <a:defRPr sz="2658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164" y="4432459"/>
            <a:ext cx="3919949" cy="8211678"/>
          </a:xfrm>
        </p:spPr>
        <p:txBody>
          <a:bodyPr/>
          <a:lstStyle>
            <a:lvl1pPr marL="0" indent="0">
              <a:buNone/>
              <a:defRPr sz="2127"/>
            </a:lvl1pPr>
            <a:lvl2pPr marL="607710" indent="0">
              <a:buNone/>
              <a:defRPr sz="1861"/>
            </a:lvl2pPr>
            <a:lvl3pPr marL="1215420" indent="0">
              <a:buNone/>
              <a:defRPr sz="1595"/>
            </a:lvl3pPr>
            <a:lvl4pPr marL="1823131" indent="0">
              <a:buNone/>
              <a:defRPr sz="1329"/>
            </a:lvl4pPr>
            <a:lvl5pPr marL="2430841" indent="0">
              <a:buNone/>
              <a:defRPr sz="1329"/>
            </a:lvl5pPr>
            <a:lvl6pPr marL="3038551" indent="0">
              <a:buNone/>
              <a:defRPr sz="1329"/>
            </a:lvl6pPr>
            <a:lvl7pPr marL="3646261" indent="0">
              <a:buNone/>
              <a:defRPr sz="1329"/>
            </a:lvl7pPr>
            <a:lvl8pPr marL="4253972" indent="0">
              <a:buNone/>
              <a:defRPr sz="1329"/>
            </a:lvl8pPr>
            <a:lvl9pPr marL="4861682" indent="0">
              <a:buNone/>
              <a:defRPr sz="132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033A-FDA2-4C5F-974F-706127DB1D2E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2C06-C6FC-4D11-BDC8-63E875D5F6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66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5581" y="786628"/>
            <a:ext cx="10482739" cy="2855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581" y="3933123"/>
            <a:ext cx="10482739" cy="9374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5580" y="13694112"/>
            <a:ext cx="2734628" cy="786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C033A-FDA2-4C5F-974F-706127DB1D2E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5980" y="13694112"/>
            <a:ext cx="4101941" cy="786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3692" y="13694112"/>
            <a:ext cx="2734628" cy="786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42C06-C6FC-4D11-BDC8-63E875D5F6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58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5420" rtl="0" eaLnBrk="1" latinLnBrk="0" hangingPunct="1">
        <a:lnSpc>
          <a:spcPct val="90000"/>
        </a:lnSpc>
        <a:spcBef>
          <a:spcPct val="0"/>
        </a:spcBef>
        <a:buNone/>
        <a:defRPr sz="5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855" indent="-303855" algn="l" defTabSz="1215420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3722" kern="1200">
          <a:solidFill>
            <a:schemeClr val="tx1"/>
          </a:solidFill>
          <a:latin typeface="+mn-lt"/>
          <a:ea typeface="+mn-ea"/>
          <a:cs typeface="+mn-cs"/>
        </a:defRPr>
      </a:lvl1pPr>
      <a:lvl2pPr marL="911565" indent="-303855" algn="l" defTabSz="121542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3190" kern="1200">
          <a:solidFill>
            <a:schemeClr val="tx1"/>
          </a:solidFill>
          <a:latin typeface="+mn-lt"/>
          <a:ea typeface="+mn-ea"/>
          <a:cs typeface="+mn-cs"/>
        </a:defRPr>
      </a:lvl2pPr>
      <a:lvl3pPr marL="1519276" indent="-303855" algn="l" defTabSz="121542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126986" indent="-303855" algn="l" defTabSz="121542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393" kern="1200">
          <a:solidFill>
            <a:schemeClr val="tx1"/>
          </a:solidFill>
          <a:latin typeface="+mn-lt"/>
          <a:ea typeface="+mn-ea"/>
          <a:cs typeface="+mn-cs"/>
        </a:defRPr>
      </a:lvl4pPr>
      <a:lvl5pPr marL="2734696" indent="-303855" algn="l" defTabSz="121542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393" kern="1200">
          <a:solidFill>
            <a:schemeClr val="tx1"/>
          </a:solidFill>
          <a:latin typeface="+mn-lt"/>
          <a:ea typeface="+mn-ea"/>
          <a:cs typeface="+mn-cs"/>
        </a:defRPr>
      </a:lvl5pPr>
      <a:lvl6pPr marL="3342406" indent="-303855" algn="l" defTabSz="121542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393" kern="1200">
          <a:solidFill>
            <a:schemeClr val="tx1"/>
          </a:solidFill>
          <a:latin typeface="+mn-lt"/>
          <a:ea typeface="+mn-ea"/>
          <a:cs typeface="+mn-cs"/>
        </a:defRPr>
      </a:lvl6pPr>
      <a:lvl7pPr marL="3950117" indent="-303855" algn="l" defTabSz="121542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393" kern="1200">
          <a:solidFill>
            <a:schemeClr val="tx1"/>
          </a:solidFill>
          <a:latin typeface="+mn-lt"/>
          <a:ea typeface="+mn-ea"/>
          <a:cs typeface="+mn-cs"/>
        </a:defRPr>
      </a:lvl7pPr>
      <a:lvl8pPr marL="4557827" indent="-303855" algn="l" defTabSz="121542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393" kern="1200">
          <a:solidFill>
            <a:schemeClr val="tx1"/>
          </a:solidFill>
          <a:latin typeface="+mn-lt"/>
          <a:ea typeface="+mn-ea"/>
          <a:cs typeface="+mn-cs"/>
        </a:defRPr>
      </a:lvl8pPr>
      <a:lvl9pPr marL="5165537" indent="-303855" algn="l" defTabSz="121542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3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5420" rtl="0" eaLnBrk="1" latinLnBrk="0" hangingPunct="1">
        <a:defRPr sz="2393" kern="1200">
          <a:solidFill>
            <a:schemeClr val="tx1"/>
          </a:solidFill>
          <a:latin typeface="+mn-lt"/>
          <a:ea typeface="+mn-ea"/>
          <a:cs typeface="+mn-cs"/>
        </a:defRPr>
      </a:lvl1pPr>
      <a:lvl2pPr marL="607710" algn="l" defTabSz="1215420" rtl="0" eaLnBrk="1" latinLnBrk="0" hangingPunct="1">
        <a:defRPr sz="2393" kern="1200">
          <a:solidFill>
            <a:schemeClr val="tx1"/>
          </a:solidFill>
          <a:latin typeface="+mn-lt"/>
          <a:ea typeface="+mn-ea"/>
          <a:cs typeface="+mn-cs"/>
        </a:defRPr>
      </a:lvl2pPr>
      <a:lvl3pPr marL="1215420" algn="l" defTabSz="1215420" rtl="0" eaLnBrk="1" latinLnBrk="0" hangingPunct="1">
        <a:defRPr sz="2393" kern="1200">
          <a:solidFill>
            <a:schemeClr val="tx1"/>
          </a:solidFill>
          <a:latin typeface="+mn-lt"/>
          <a:ea typeface="+mn-ea"/>
          <a:cs typeface="+mn-cs"/>
        </a:defRPr>
      </a:lvl3pPr>
      <a:lvl4pPr marL="1823131" algn="l" defTabSz="1215420" rtl="0" eaLnBrk="1" latinLnBrk="0" hangingPunct="1">
        <a:defRPr sz="2393" kern="1200">
          <a:solidFill>
            <a:schemeClr val="tx1"/>
          </a:solidFill>
          <a:latin typeface="+mn-lt"/>
          <a:ea typeface="+mn-ea"/>
          <a:cs typeface="+mn-cs"/>
        </a:defRPr>
      </a:lvl4pPr>
      <a:lvl5pPr marL="2430841" algn="l" defTabSz="1215420" rtl="0" eaLnBrk="1" latinLnBrk="0" hangingPunct="1">
        <a:defRPr sz="2393" kern="1200">
          <a:solidFill>
            <a:schemeClr val="tx1"/>
          </a:solidFill>
          <a:latin typeface="+mn-lt"/>
          <a:ea typeface="+mn-ea"/>
          <a:cs typeface="+mn-cs"/>
        </a:defRPr>
      </a:lvl5pPr>
      <a:lvl6pPr marL="3038551" algn="l" defTabSz="1215420" rtl="0" eaLnBrk="1" latinLnBrk="0" hangingPunct="1">
        <a:defRPr sz="2393" kern="1200">
          <a:solidFill>
            <a:schemeClr val="tx1"/>
          </a:solidFill>
          <a:latin typeface="+mn-lt"/>
          <a:ea typeface="+mn-ea"/>
          <a:cs typeface="+mn-cs"/>
        </a:defRPr>
      </a:lvl6pPr>
      <a:lvl7pPr marL="3646261" algn="l" defTabSz="1215420" rtl="0" eaLnBrk="1" latinLnBrk="0" hangingPunct="1">
        <a:defRPr sz="2393" kern="1200">
          <a:solidFill>
            <a:schemeClr val="tx1"/>
          </a:solidFill>
          <a:latin typeface="+mn-lt"/>
          <a:ea typeface="+mn-ea"/>
          <a:cs typeface="+mn-cs"/>
        </a:defRPr>
      </a:lvl7pPr>
      <a:lvl8pPr marL="4253972" algn="l" defTabSz="1215420" rtl="0" eaLnBrk="1" latinLnBrk="0" hangingPunct="1">
        <a:defRPr sz="2393" kern="1200">
          <a:solidFill>
            <a:schemeClr val="tx1"/>
          </a:solidFill>
          <a:latin typeface="+mn-lt"/>
          <a:ea typeface="+mn-ea"/>
          <a:cs typeface="+mn-cs"/>
        </a:defRPr>
      </a:lvl8pPr>
      <a:lvl9pPr marL="4861682" algn="l" defTabSz="1215420" rtl="0" eaLnBrk="1" latinLnBrk="0" hangingPunct="1">
        <a:defRPr sz="23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" y="1548883"/>
            <a:ext cx="12141806" cy="5878284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1156996" y="416276"/>
            <a:ext cx="4086808" cy="63094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Send </a:t>
            </a:r>
            <a:r>
              <a:rPr lang="en-US" altLang="zh-TW" sz="3500" dirty="0" smtClean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Me</a:t>
            </a:r>
            <a:endParaRPr lang="zh-TW" altLang="en-US" sz="3500" dirty="0">
              <a:solidFill>
                <a:schemeClr val="accent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136293" y="535476"/>
            <a:ext cx="1660850" cy="43088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10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 in</a:t>
            </a:r>
            <a:endParaRPr lang="zh-TW" altLang="en-US" sz="2100" dirty="0">
              <a:solidFill>
                <a:schemeClr val="accent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0077061" y="529776"/>
            <a:ext cx="1660848" cy="41549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10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Sign up</a:t>
            </a:r>
            <a:endParaRPr lang="zh-TW" altLang="en-US" sz="2100" dirty="0">
              <a:solidFill>
                <a:schemeClr val="accent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2094" y="4046906"/>
            <a:ext cx="548892" cy="804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631" b="1" dirty="0">
                <a:solidFill>
                  <a:srgbClr val="FF0000"/>
                </a:solidFill>
              </a:rPr>
              <a:t>&lt;</a:t>
            </a:r>
            <a:endParaRPr lang="zh-TW" altLang="en-US" sz="4631" b="1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737909" y="4044326"/>
            <a:ext cx="548892" cy="804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631" b="1" dirty="0">
                <a:solidFill>
                  <a:srgbClr val="FF0000"/>
                </a:solidFill>
              </a:rPr>
              <a:t>&gt;</a:t>
            </a:r>
            <a:endParaRPr lang="zh-TW" altLang="en-US" sz="4631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710335" y="9197763"/>
            <a:ext cx="5784980" cy="478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94" dirty="0">
                <a:latin typeface="Sitka Text" panose="02000505000000020004" pitchFamily="2" charset="0"/>
                <a:cs typeface="Times New Roman" panose="02020603050405020304" pitchFamily="18" charset="0"/>
              </a:rPr>
              <a:t>　</a:t>
            </a:r>
            <a:r>
              <a:rPr lang="zh-TW" altLang="en-US" sz="2300" dirty="0">
                <a:latin typeface="Sitka Text" panose="02000505000000020004" pitchFamily="2" charset="0"/>
                <a:cs typeface="Times New Roman" panose="02020603050405020304" pitchFamily="18" charset="0"/>
              </a:rPr>
              <a:t>　</a:t>
            </a:r>
            <a:r>
              <a:rPr lang="en-US" altLang="zh-TW" sz="23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I have been doing Mobile &amp;  Web </a:t>
            </a:r>
            <a:r>
              <a:rPr lang="en-US" altLang="zh-TW" sz="23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development </a:t>
            </a:r>
            <a:r>
              <a:rPr lang="en-US" altLang="zh-TW" sz="23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for the past 10+ years, I have plenty of experience and a great eye for software </a:t>
            </a:r>
            <a:r>
              <a:rPr lang="en-US" altLang="zh-TW" sz="23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development</a:t>
            </a:r>
            <a:r>
              <a:rPr lang="en-US" altLang="zh-TW" sz="23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endParaRPr lang="en-US" altLang="zh-TW" sz="23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TW" altLang="en-US" sz="23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　　</a:t>
            </a:r>
            <a:r>
              <a:rPr lang="en-US" altLang="zh-TW" sz="23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I had already completed all job perfectly on  and I have many </a:t>
            </a:r>
            <a:r>
              <a:rPr lang="en-US" altLang="zh-TW" sz="2300" dirty="0" err="1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exper-ience</a:t>
            </a:r>
            <a:r>
              <a:rPr lang="en-US" altLang="zh-TW" sz="23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TW" sz="23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of developing mobile app and </a:t>
            </a:r>
            <a:r>
              <a:rPr lang="en-US" altLang="zh-TW" sz="2300" dirty="0" err="1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ba-ck</a:t>
            </a:r>
            <a:r>
              <a:rPr lang="en-US" altLang="zh-TW" sz="23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TW" sz="23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end communication server building</a:t>
            </a:r>
          </a:p>
          <a:p>
            <a:r>
              <a:rPr lang="en-US" altLang="zh-TW" sz="23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,etc.</a:t>
            </a:r>
          </a:p>
          <a:p>
            <a:r>
              <a:rPr lang="zh-TW" altLang="en-US" sz="23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　　</a:t>
            </a:r>
            <a:endParaRPr lang="en-US" altLang="zh-TW" sz="23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TW" altLang="en-US" sz="23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　　</a:t>
            </a:r>
            <a:r>
              <a:rPr lang="en-US" altLang="zh-TW" sz="23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I am able to offer competitive prices and deliver great work.</a:t>
            </a:r>
            <a:endParaRPr lang="zh-TW" altLang="en-US" sz="23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041779" y="7856152"/>
            <a:ext cx="6046237" cy="70788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About Helen</a:t>
            </a:r>
            <a:endParaRPr lang="zh-TW" altLang="en-US" sz="4000" dirty="0">
              <a:solidFill>
                <a:schemeClr val="accent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5" y="9105980"/>
            <a:ext cx="4124131" cy="49685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88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494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11</Words>
  <Application>Microsoft Office PowerPoint</Application>
  <PresentationFormat>自訂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1" baseType="lpstr">
      <vt:lpstr>SimSun</vt:lpstr>
      <vt:lpstr>新細明體</vt:lpstr>
      <vt:lpstr>Arial</vt:lpstr>
      <vt:lpstr>Calibri</vt:lpstr>
      <vt:lpstr>Calibri Light</vt:lpstr>
      <vt:lpstr>Segoe UI Light</vt:lpstr>
      <vt:lpstr>Sitka Text</vt:lpstr>
      <vt:lpstr>Times New Roman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黃仙惠</dc:creator>
  <cp:lastModifiedBy>黃仙惠</cp:lastModifiedBy>
  <cp:revision>13</cp:revision>
  <dcterms:created xsi:type="dcterms:W3CDTF">2017-03-28T07:02:28Z</dcterms:created>
  <dcterms:modified xsi:type="dcterms:W3CDTF">2017-03-28T11:30:11Z</dcterms:modified>
</cp:coreProperties>
</file>