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0799763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20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49971" y="1122363"/>
            <a:ext cx="8099822" cy="2387600"/>
          </a:xfrm>
        </p:spPr>
        <p:txBody>
          <a:bodyPr anchor="b"/>
          <a:lstStyle>
            <a:lvl1pPr algn="ctr">
              <a:defRPr sz="5315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9971" y="3602038"/>
            <a:ext cx="8099822" cy="1655762"/>
          </a:xfrm>
        </p:spPr>
        <p:txBody>
          <a:bodyPr/>
          <a:lstStyle>
            <a:lvl1pPr marL="0" indent="0" algn="ctr">
              <a:buNone/>
              <a:defRPr sz="2126"/>
            </a:lvl1pPr>
            <a:lvl2pPr marL="404988" indent="0" algn="ctr">
              <a:buNone/>
              <a:defRPr sz="1772"/>
            </a:lvl2pPr>
            <a:lvl3pPr marL="809976" indent="0" algn="ctr">
              <a:buNone/>
              <a:defRPr sz="1594"/>
            </a:lvl3pPr>
            <a:lvl4pPr marL="1214963" indent="0" algn="ctr">
              <a:buNone/>
              <a:defRPr sz="1417"/>
            </a:lvl4pPr>
            <a:lvl5pPr marL="1619951" indent="0" algn="ctr">
              <a:buNone/>
              <a:defRPr sz="1417"/>
            </a:lvl5pPr>
            <a:lvl6pPr marL="2024939" indent="0" algn="ctr">
              <a:buNone/>
              <a:defRPr sz="1417"/>
            </a:lvl6pPr>
            <a:lvl7pPr marL="2429927" indent="0" algn="ctr">
              <a:buNone/>
              <a:defRPr sz="1417"/>
            </a:lvl7pPr>
            <a:lvl8pPr marL="2834914" indent="0" algn="ctr">
              <a:buNone/>
              <a:defRPr sz="1417"/>
            </a:lvl8pPr>
            <a:lvl9pPr marL="3239902" indent="0" algn="ctr">
              <a:buNone/>
              <a:defRPr sz="1417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51457-E613-431A-9035-FCDBD31DC218}" type="datetimeFigureOut">
              <a:rPr lang="zh-TW" altLang="en-US" smtClean="0"/>
              <a:t>2017/5/17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3D286-EE85-45F9-9588-7BBDADF3CD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9716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51457-E613-431A-9035-FCDBD31DC218}" type="datetimeFigureOut">
              <a:rPr lang="zh-TW" altLang="en-US" smtClean="0"/>
              <a:t>2017/5/17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3D286-EE85-45F9-9588-7BBDADF3CD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3965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28580" y="365125"/>
            <a:ext cx="2328699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484" y="365125"/>
            <a:ext cx="68511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51457-E613-431A-9035-FCDBD31DC218}" type="datetimeFigureOut">
              <a:rPr lang="zh-TW" altLang="en-US" smtClean="0"/>
              <a:t>2017/5/17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3D286-EE85-45F9-9588-7BBDADF3CD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1107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51457-E613-431A-9035-FCDBD31DC218}" type="datetimeFigureOut">
              <a:rPr lang="zh-TW" altLang="en-US" smtClean="0"/>
              <a:t>2017/5/17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3D286-EE85-45F9-9588-7BBDADF3CD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5544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859" y="1709739"/>
            <a:ext cx="9314796" cy="2852737"/>
          </a:xfrm>
        </p:spPr>
        <p:txBody>
          <a:bodyPr anchor="b"/>
          <a:lstStyle>
            <a:lvl1pPr>
              <a:defRPr sz="5315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859" y="4589464"/>
            <a:ext cx="9314796" cy="1500187"/>
          </a:xfrm>
        </p:spPr>
        <p:txBody>
          <a:bodyPr/>
          <a:lstStyle>
            <a:lvl1pPr marL="0" indent="0">
              <a:buNone/>
              <a:defRPr sz="2126">
                <a:solidFill>
                  <a:schemeClr val="tx1">
                    <a:tint val="75000"/>
                  </a:schemeClr>
                </a:solidFill>
              </a:defRPr>
            </a:lvl1pPr>
            <a:lvl2pPr marL="404988" indent="0">
              <a:buNone/>
              <a:defRPr sz="1772">
                <a:solidFill>
                  <a:schemeClr val="tx1">
                    <a:tint val="75000"/>
                  </a:schemeClr>
                </a:solidFill>
              </a:defRPr>
            </a:lvl2pPr>
            <a:lvl3pPr marL="809976" indent="0">
              <a:buNone/>
              <a:defRPr sz="1594">
                <a:solidFill>
                  <a:schemeClr val="tx1">
                    <a:tint val="75000"/>
                  </a:schemeClr>
                </a:solidFill>
              </a:defRPr>
            </a:lvl3pPr>
            <a:lvl4pPr marL="1214963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4pPr>
            <a:lvl5pPr marL="1619951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5pPr>
            <a:lvl6pPr marL="2024939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6pPr>
            <a:lvl7pPr marL="2429927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7pPr>
            <a:lvl8pPr marL="2834914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8pPr>
            <a:lvl9pPr marL="3239902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51457-E613-431A-9035-FCDBD31DC218}" type="datetimeFigureOut">
              <a:rPr lang="zh-TW" altLang="en-US" smtClean="0"/>
              <a:t>2017/5/17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3D286-EE85-45F9-9588-7BBDADF3CD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5508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2484" y="1825625"/>
            <a:ext cx="4589899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7380" y="1825625"/>
            <a:ext cx="4589899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51457-E613-431A-9035-FCDBD31DC218}" type="datetimeFigureOut">
              <a:rPr lang="zh-TW" altLang="en-US" smtClean="0"/>
              <a:t>2017/5/17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3D286-EE85-45F9-9588-7BBDADF3CD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2233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365126"/>
            <a:ext cx="9314796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891" y="1681163"/>
            <a:ext cx="4568806" cy="823912"/>
          </a:xfrm>
        </p:spPr>
        <p:txBody>
          <a:bodyPr anchor="b"/>
          <a:lstStyle>
            <a:lvl1pPr marL="0" indent="0">
              <a:buNone/>
              <a:defRPr sz="2126" b="1"/>
            </a:lvl1pPr>
            <a:lvl2pPr marL="404988" indent="0">
              <a:buNone/>
              <a:defRPr sz="1772" b="1"/>
            </a:lvl2pPr>
            <a:lvl3pPr marL="809976" indent="0">
              <a:buNone/>
              <a:defRPr sz="1594" b="1"/>
            </a:lvl3pPr>
            <a:lvl4pPr marL="1214963" indent="0">
              <a:buNone/>
              <a:defRPr sz="1417" b="1"/>
            </a:lvl4pPr>
            <a:lvl5pPr marL="1619951" indent="0">
              <a:buNone/>
              <a:defRPr sz="1417" b="1"/>
            </a:lvl5pPr>
            <a:lvl6pPr marL="2024939" indent="0">
              <a:buNone/>
              <a:defRPr sz="1417" b="1"/>
            </a:lvl6pPr>
            <a:lvl7pPr marL="2429927" indent="0">
              <a:buNone/>
              <a:defRPr sz="1417" b="1"/>
            </a:lvl7pPr>
            <a:lvl8pPr marL="2834914" indent="0">
              <a:buNone/>
              <a:defRPr sz="1417" b="1"/>
            </a:lvl8pPr>
            <a:lvl9pPr marL="3239902" indent="0">
              <a:buNone/>
              <a:defRPr sz="1417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891" y="2505075"/>
            <a:ext cx="4568806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67380" y="1681163"/>
            <a:ext cx="4591306" cy="823912"/>
          </a:xfrm>
        </p:spPr>
        <p:txBody>
          <a:bodyPr anchor="b"/>
          <a:lstStyle>
            <a:lvl1pPr marL="0" indent="0">
              <a:buNone/>
              <a:defRPr sz="2126" b="1"/>
            </a:lvl1pPr>
            <a:lvl2pPr marL="404988" indent="0">
              <a:buNone/>
              <a:defRPr sz="1772" b="1"/>
            </a:lvl2pPr>
            <a:lvl3pPr marL="809976" indent="0">
              <a:buNone/>
              <a:defRPr sz="1594" b="1"/>
            </a:lvl3pPr>
            <a:lvl4pPr marL="1214963" indent="0">
              <a:buNone/>
              <a:defRPr sz="1417" b="1"/>
            </a:lvl4pPr>
            <a:lvl5pPr marL="1619951" indent="0">
              <a:buNone/>
              <a:defRPr sz="1417" b="1"/>
            </a:lvl5pPr>
            <a:lvl6pPr marL="2024939" indent="0">
              <a:buNone/>
              <a:defRPr sz="1417" b="1"/>
            </a:lvl6pPr>
            <a:lvl7pPr marL="2429927" indent="0">
              <a:buNone/>
              <a:defRPr sz="1417" b="1"/>
            </a:lvl7pPr>
            <a:lvl8pPr marL="2834914" indent="0">
              <a:buNone/>
              <a:defRPr sz="1417" b="1"/>
            </a:lvl8pPr>
            <a:lvl9pPr marL="3239902" indent="0">
              <a:buNone/>
              <a:defRPr sz="1417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67380" y="2505075"/>
            <a:ext cx="4591306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51457-E613-431A-9035-FCDBD31DC218}" type="datetimeFigureOut">
              <a:rPr lang="zh-TW" altLang="en-US" smtClean="0"/>
              <a:t>2017/5/17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3D286-EE85-45F9-9588-7BBDADF3CD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8016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51457-E613-431A-9035-FCDBD31DC218}" type="datetimeFigureOut">
              <a:rPr lang="zh-TW" altLang="en-US" smtClean="0"/>
              <a:t>2017/5/17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3D286-EE85-45F9-9588-7BBDADF3CD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3482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51457-E613-431A-9035-FCDBD31DC218}" type="datetimeFigureOut">
              <a:rPr lang="zh-TW" altLang="en-US" smtClean="0"/>
              <a:t>2017/5/17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3D286-EE85-45F9-9588-7BBDADF3CD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5756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1" y="457200"/>
            <a:ext cx="3483204" cy="1600200"/>
          </a:xfrm>
        </p:spPr>
        <p:txBody>
          <a:bodyPr anchor="b"/>
          <a:lstStyle>
            <a:lvl1pPr>
              <a:defRPr sz="2835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1306" y="987426"/>
            <a:ext cx="5467380" cy="4873625"/>
          </a:xfrm>
        </p:spPr>
        <p:txBody>
          <a:bodyPr/>
          <a:lstStyle>
            <a:lvl1pPr>
              <a:defRPr sz="2835"/>
            </a:lvl1pPr>
            <a:lvl2pPr>
              <a:defRPr sz="2480"/>
            </a:lvl2pPr>
            <a:lvl3pPr>
              <a:defRPr sz="2126"/>
            </a:lvl3pPr>
            <a:lvl4pPr>
              <a:defRPr sz="1772"/>
            </a:lvl4pPr>
            <a:lvl5pPr>
              <a:defRPr sz="1772"/>
            </a:lvl5pPr>
            <a:lvl6pPr>
              <a:defRPr sz="1772"/>
            </a:lvl6pPr>
            <a:lvl7pPr>
              <a:defRPr sz="1772"/>
            </a:lvl7pPr>
            <a:lvl8pPr>
              <a:defRPr sz="1772"/>
            </a:lvl8pPr>
            <a:lvl9pPr>
              <a:defRPr sz="1772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1" y="2057400"/>
            <a:ext cx="3483204" cy="3811588"/>
          </a:xfrm>
        </p:spPr>
        <p:txBody>
          <a:bodyPr/>
          <a:lstStyle>
            <a:lvl1pPr marL="0" indent="0">
              <a:buNone/>
              <a:defRPr sz="1417"/>
            </a:lvl1pPr>
            <a:lvl2pPr marL="404988" indent="0">
              <a:buNone/>
              <a:defRPr sz="1240"/>
            </a:lvl2pPr>
            <a:lvl3pPr marL="809976" indent="0">
              <a:buNone/>
              <a:defRPr sz="1063"/>
            </a:lvl3pPr>
            <a:lvl4pPr marL="1214963" indent="0">
              <a:buNone/>
              <a:defRPr sz="886"/>
            </a:lvl4pPr>
            <a:lvl5pPr marL="1619951" indent="0">
              <a:buNone/>
              <a:defRPr sz="886"/>
            </a:lvl5pPr>
            <a:lvl6pPr marL="2024939" indent="0">
              <a:buNone/>
              <a:defRPr sz="886"/>
            </a:lvl6pPr>
            <a:lvl7pPr marL="2429927" indent="0">
              <a:buNone/>
              <a:defRPr sz="886"/>
            </a:lvl7pPr>
            <a:lvl8pPr marL="2834914" indent="0">
              <a:buNone/>
              <a:defRPr sz="886"/>
            </a:lvl8pPr>
            <a:lvl9pPr marL="3239902" indent="0">
              <a:buNone/>
              <a:defRPr sz="886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51457-E613-431A-9035-FCDBD31DC218}" type="datetimeFigureOut">
              <a:rPr lang="zh-TW" altLang="en-US" smtClean="0"/>
              <a:t>2017/5/17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3D286-EE85-45F9-9588-7BBDADF3CD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9410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1" y="457200"/>
            <a:ext cx="3483204" cy="1600200"/>
          </a:xfrm>
        </p:spPr>
        <p:txBody>
          <a:bodyPr anchor="b"/>
          <a:lstStyle>
            <a:lvl1pPr>
              <a:defRPr sz="2835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91306" y="987426"/>
            <a:ext cx="5467380" cy="4873625"/>
          </a:xfrm>
        </p:spPr>
        <p:txBody>
          <a:bodyPr anchor="t"/>
          <a:lstStyle>
            <a:lvl1pPr marL="0" indent="0">
              <a:buNone/>
              <a:defRPr sz="2835"/>
            </a:lvl1pPr>
            <a:lvl2pPr marL="404988" indent="0">
              <a:buNone/>
              <a:defRPr sz="2480"/>
            </a:lvl2pPr>
            <a:lvl3pPr marL="809976" indent="0">
              <a:buNone/>
              <a:defRPr sz="2126"/>
            </a:lvl3pPr>
            <a:lvl4pPr marL="1214963" indent="0">
              <a:buNone/>
              <a:defRPr sz="1772"/>
            </a:lvl4pPr>
            <a:lvl5pPr marL="1619951" indent="0">
              <a:buNone/>
              <a:defRPr sz="1772"/>
            </a:lvl5pPr>
            <a:lvl6pPr marL="2024939" indent="0">
              <a:buNone/>
              <a:defRPr sz="1772"/>
            </a:lvl6pPr>
            <a:lvl7pPr marL="2429927" indent="0">
              <a:buNone/>
              <a:defRPr sz="1772"/>
            </a:lvl7pPr>
            <a:lvl8pPr marL="2834914" indent="0">
              <a:buNone/>
              <a:defRPr sz="1772"/>
            </a:lvl8pPr>
            <a:lvl9pPr marL="3239902" indent="0">
              <a:buNone/>
              <a:defRPr sz="1772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1" y="2057400"/>
            <a:ext cx="3483204" cy="3811588"/>
          </a:xfrm>
        </p:spPr>
        <p:txBody>
          <a:bodyPr/>
          <a:lstStyle>
            <a:lvl1pPr marL="0" indent="0">
              <a:buNone/>
              <a:defRPr sz="1417"/>
            </a:lvl1pPr>
            <a:lvl2pPr marL="404988" indent="0">
              <a:buNone/>
              <a:defRPr sz="1240"/>
            </a:lvl2pPr>
            <a:lvl3pPr marL="809976" indent="0">
              <a:buNone/>
              <a:defRPr sz="1063"/>
            </a:lvl3pPr>
            <a:lvl4pPr marL="1214963" indent="0">
              <a:buNone/>
              <a:defRPr sz="886"/>
            </a:lvl4pPr>
            <a:lvl5pPr marL="1619951" indent="0">
              <a:buNone/>
              <a:defRPr sz="886"/>
            </a:lvl5pPr>
            <a:lvl6pPr marL="2024939" indent="0">
              <a:buNone/>
              <a:defRPr sz="886"/>
            </a:lvl6pPr>
            <a:lvl7pPr marL="2429927" indent="0">
              <a:buNone/>
              <a:defRPr sz="886"/>
            </a:lvl7pPr>
            <a:lvl8pPr marL="2834914" indent="0">
              <a:buNone/>
              <a:defRPr sz="886"/>
            </a:lvl8pPr>
            <a:lvl9pPr marL="3239902" indent="0">
              <a:buNone/>
              <a:defRPr sz="886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51457-E613-431A-9035-FCDBD31DC218}" type="datetimeFigureOut">
              <a:rPr lang="zh-TW" altLang="en-US" smtClean="0"/>
              <a:t>2017/5/17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3D286-EE85-45F9-9588-7BBDADF3CD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4847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2484" y="365126"/>
            <a:ext cx="931479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2484" y="1825625"/>
            <a:ext cx="931479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484" y="6356351"/>
            <a:ext cx="24299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6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B51457-E613-431A-9035-FCDBD31DC218}" type="datetimeFigureOut">
              <a:rPr lang="zh-TW" altLang="en-US" smtClean="0"/>
              <a:t>2017/5/17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77422" y="6356351"/>
            <a:ext cx="36449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6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7332" y="6356351"/>
            <a:ext cx="24299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6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93D286-EE85-45F9-9588-7BBDADF3CD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0968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809976" rtl="0" eaLnBrk="1" latinLnBrk="0" hangingPunct="1">
        <a:lnSpc>
          <a:spcPct val="90000"/>
        </a:lnSpc>
        <a:spcBef>
          <a:spcPct val="0"/>
        </a:spcBef>
        <a:buNone/>
        <a:defRPr sz="38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2494" indent="-202494" algn="l" defTabSz="809976" rtl="0" eaLnBrk="1" latinLnBrk="0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sz="2480" kern="1200">
          <a:solidFill>
            <a:schemeClr val="tx1"/>
          </a:solidFill>
          <a:latin typeface="+mn-lt"/>
          <a:ea typeface="+mn-ea"/>
          <a:cs typeface="+mn-cs"/>
        </a:defRPr>
      </a:lvl1pPr>
      <a:lvl2pPr marL="607482" indent="-202494" algn="l" defTabSz="809976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2pPr>
      <a:lvl3pPr marL="1012469" indent="-202494" algn="l" defTabSz="809976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3pPr>
      <a:lvl4pPr marL="1417457" indent="-202494" algn="l" defTabSz="809976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4pPr>
      <a:lvl5pPr marL="1822445" indent="-202494" algn="l" defTabSz="809976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5pPr>
      <a:lvl6pPr marL="2227433" indent="-202494" algn="l" defTabSz="809976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6pPr>
      <a:lvl7pPr marL="2632420" indent="-202494" algn="l" defTabSz="809976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7pPr>
      <a:lvl8pPr marL="3037408" indent="-202494" algn="l" defTabSz="809976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8pPr>
      <a:lvl9pPr marL="3442396" indent="-202494" algn="l" defTabSz="809976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1pPr>
      <a:lvl2pPr marL="404988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2pPr>
      <a:lvl3pPr marL="809976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3pPr>
      <a:lvl4pPr marL="1214963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4pPr>
      <a:lvl5pPr marL="1619951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5pPr>
      <a:lvl6pPr marL="2024939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6pPr>
      <a:lvl7pPr marL="2429927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7pPr>
      <a:lvl8pPr marL="2834914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8pPr>
      <a:lvl9pPr marL="3239902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96119" y="0"/>
            <a:ext cx="12192000" cy="6858000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202953" y="1239193"/>
            <a:ext cx="70046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b="1" dirty="0">
                <a:latin typeface="FangSong" panose="02010609060101010101" pitchFamily="49" charset="-122"/>
                <a:ea typeface="FangSong" panose="02010609060101010101" pitchFamily="49" charset="-122"/>
              </a:rPr>
              <a:t>Week 12</a:t>
            </a:r>
            <a:r>
              <a:rPr lang="zh-TW" altLang="en-US" sz="3600" b="1" dirty="0">
                <a:latin typeface="FangSong" panose="02010609060101010101" pitchFamily="49" charset="-122"/>
                <a:ea typeface="FangSong" panose="02010609060101010101" pitchFamily="49" charset="-122"/>
              </a:rPr>
              <a:t> 網頁前端設計課程作業</a:t>
            </a:r>
            <a:r>
              <a:rPr lang="en-US" altLang="zh-TW" sz="3600" b="1" dirty="0">
                <a:latin typeface="FangSong" panose="02010609060101010101" pitchFamily="49" charset="-122"/>
                <a:ea typeface="FangSong" panose="02010609060101010101" pitchFamily="49" charset="-122"/>
              </a:rPr>
              <a:t> </a:t>
            </a:r>
            <a:endParaRPr lang="zh-TW" altLang="en-US" sz="3600" b="1" dirty="0">
              <a:latin typeface="FangSong" panose="02010609060101010101" pitchFamily="49" charset="-122"/>
              <a:ea typeface="FangSong" panose="02010609060101010101" pitchFamily="49" charset="-122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202953" y="1885524"/>
            <a:ext cx="27259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b="1" dirty="0">
                <a:latin typeface="FangSong" panose="02010609060101010101" pitchFamily="49" charset="-122"/>
                <a:ea typeface="FangSong" panose="02010609060101010101" pitchFamily="49" charset="-122"/>
              </a:rPr>
              <a:t>RWD</a:t>
            </a:r>
            <a:r>
              <a:rPr lang="zh-TW" altLang="en-US" sz="3600" b="1" dirty="0">
                <a:latin typeface="FangSong" panose="02010609060101010101" pitchFamily="49" charset="-122"/>
                <a:ea typeface="FangSong" panose="02010609060101010101" pitchFamily="49" charset="-122"/>
              </a:rPr>
              <a:t>體驗設計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6343036" y="5995222"/>
            <a:ext cx="4327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b="1" dirty="0">
                <a:latin typeface="FangSong" panose="02010609060101010101" pitchFamily="49" charset="-122"/>
                <a:ea typeface="FangSong" panose="02010609060101010101" pitchFamily="49" charset="-122"/>
              </a:rPr>
              <a:t>104590039 </a:t>
            </a:r>
            <a:r>
              <a:rPr lang="zh-TW" altLang="en-US" sz="3600" b="1" dirty="0">
                <a:latin typeface="FangSong" panose="02010609060101010101" pitchFamily="49" charset="-122"/>
                <a:ea typeface="FangSong" panose="02010609060101010101" pitchFamily="49" charset="-122"/>
              </a:rPr>
              <a:t>黃仙惠</a:t>
            </a:r>
          </a:p>
        </p:txBody>
      </p:sp>
    </p:spTree>
    <p:extLst>
      <p:ext uri="{BB962C8B-B14F-4D97-AF65-F5344CB8AC3E}">
        <p14:creationId xmlns:p14="http://schemas.microsoft.com/office/powerpoint/2010/main" val="519250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6412" y="0"/>
            <a:ext cx="1481552" cy="685800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642043" cy="685800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9175" y="0"/>
            <a:ext cx="263372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766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642043" cy="685800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7560" y="0"/>
            <a:ext cx="2633720" cy="6858000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8401280" y="1509204"/>
            <a:ext cx="228307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KaiTi" panose="02010609060101010101" pitchFamily="49" charset="-122"/>
                <a:ea typeface="KaiTi" panose="02010609060101010101" pitchFamily="49" charset="-122"/>
              </a:rPr>
              <a:t>01</a:t>
            </a:r>
            <a:r>
              <a:rPr lang="zh-TW" altLang="en-US" dirty="0" smtClean="0">
                <a:latin typeface="KaiTi" panose="02010609060101010101" pitchFamily="49" charset="-122"/>
                <a:ea typeface="KaiTi" panose="02010609060101010101" pitchFamily="49" charset="-122"/>
              </a:rPr>
              <a:t> 按鈕位置變化</a:t>
            </a:r>
            <a:endParaRPr lang="en-US" altLang="zh-TW" dirty="0" smtClean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endParaRPr lang="en-US" altLang="zh-TW" dirty="0" smtClean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r>
              <a:rPr lang="en-US" altLang="zh-TW" dirty="0" smtClean="0">
                <a:latin typeface="KaiTi" panose="02010609060101010101" pitchFamily="49" charset="-122"/>
                <a:ea typeface="KaiTi" panose="02010609060101010101" pitchFamily="49" charset="-122"/>
              </a:rPr>
              <a:t>※</a:t>
            </a:r>
            <a:r>
              <a:rPr lang="zh-TW" altLang="en-US" dirty="0" smtClean="0">
                <a:latin typeface="KaiTi" panose="02010609060101010101" pitchFamily="49" charset="-122"/>
                <a:ea typeface="KaiTi" panose="02010609060101010101" pitchFamily="49" charset="-122"/>
              </a:rPr>
              <a:t>設計</a:t>
            </a:r>
            <a:endParaRPr lang="en-US" altLang="zh-TW" dirty="0" smtClean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r>
              <a:rPr lang="zh-TW" altLang="en-US" dirty="0" smtClean="0">
                <a:latin typeface="KaiTi" panose="02010609060101010101" pitchFamily="49" charset="-122"/>
                <a:ea typeface="KaiTi" panose="02010609060101010101" pitchFamily="49" charset="-122"/>
              </a:rPr>
              <a:t>切換到手機板時，</a:t>
            </a:r>
            <a:endParaRPr lang="en-US" altLang="zh-TW" dirty="0" smtClean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r>
              <a:rPr lang="zh-TW" altLang="en-US" dirty="0" smtClean="0">
                <a:latin typeface="KaiTi" panose="02010609060101010101" pitchFamily="49" charset="-122"/>
                <a:ea typeface="KaiTi" panose="02010609060101010101" pitchFamily="49" charset="-122"/>
              </a:rPr>
              <a:t>將註冊</a:t>
            </a:r>
            <a:r>
              <a:rPr lang="en-US" altLang="zh-TW" dirty="0" smtClean="0">
                <a:latin typeface="KaiTi" panose="02010609060101010101" pitchFamily="49" charset="-122"/>
                <a:ea typeface="KaiTi" panose="02010609060101010101" pitchFamily="49" charset="-122"/>
              </a:rPr>
              <a:t>/</a:t>
            </a:r>
            <a:r>
              <a:rPr lang="zh-TW" altLang="en-US" dirty="0" smtClean="0">
                <a:latin typeface="KaiTi" panose="02010609060101010101" pitchFamily="49" charset="-122"/>
                <a:ea typeface="KaiTi" panose="02010609060101010101" pitchFamily="49" charset="-122"/>
              </a:rPr>
              <a:t>登入按鈕移到上方。</a:t>
            </a:r>
            <a:endParaRPr lang="en-US" altLang="zh-TW" dirty="0" smtClean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endParaRPr lang="en-US" altLang="zh-TW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r>
              <a:rPr lang="en-US" altLang="zh-TW" dirty="0" smtClean="0">
                <a:latin typeface="KaiTi" panose="02010609060101010101" pitchFamily="49" charset="-122"/>
                <a:ea typeface="KaiTi" panose="02010609060101010101" pitchFamily="49" charset="-122"/>
              </a:rPr>
              <a:t>※</a:t>
            </a:r>
            <a:r>
              <a:rPr lang="zh-TW" altLang="en-US" dirty="0" smtClean="0">
                <a:latin typeface="KaiTi" panose="02010609060101010101" pitchFamily="49" charset="-122"/>
                <a:ea typeface="KaiTi" panose="02010609060101010101" pitchFamily="49" charset="-122"/>
              </a:rPr>
              <a:t>目的</a:t>
            </a:r>
            <a:endParaRPr lang="en-US" altLang="zh-TW" dirty="0" smtClean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r>
              <a:rPr lang="zh-TW" altLang="en-US" dirty="0" smtClean="0">
                <a:latin typeface="KaiTi" panose="02010609060101010101" pitchFamily="49" charset="-122"/>
                <a:ea typeface="KaiTi" panose="02010609060101010101" pitchFamily="49" charset="-122"/>
              </a:rPr>
              <a:t>以便凸顯</a:t>
            </a:r>
            <a:r>
              <a:rPr lang="en-US" altLang="zh-TW" dirty="0" smtClean="0">
                <a:latin typeface="KaiTi" panose="02010609060101010101" pitchFamily="49" charset="-122"/>
                <a:ea typeface="KaiTi" panose="02010609060101010101" pitchFamily="49" charset="-122"/>
              </a:rPr>
              <a:t>Send Me Case</a:t>
            </a:r>
            <a:r>
              <a:rPr lang="zh-TW" altLang="en-US" dirty="0" smtClean="0">
                <a:latin typeface="KaiTi" panose="02010609060101010101" pitchFamily="49" charset="-122"/>
                <a:ea typeface="KaiTi" panose="02010609060101010101" pitchFamily="49" charset="-122"/>
              </a:rPr>
              <a:t>的功能，也不會使版面因為太多按鈕而顯得擁擠。</a:t>
            </a:r>
            <a:endParaRPr lang="en-US" altLang="zh-TW" dirty="0" smtClean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44312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612" y="0"/>
            <a:ext cx="2633720" cy="685800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7992" y="0"/>
            <a:ext cx="1481552" cy="6858000"/>
          </a:xfrm>
          <a:prstGeom prst="rect">
            <a:avLst/>
          </a:prstGeom>
        </p:spPr>
      </p:pic>
      <p:cxnSp>
        <p:nvCxnSpPr>
          <p:cNvPr id="9" name="直線單箭頭接點 8"/>
          <p:cNvCxnSpPr/>
          <p:nvPr/>
        </p:nvCxnSpPr>
        <p:spPr>
          <a:xfrm>
            <a:off x="2324472" y="1784412"/>
            <a:ext cx="1045080" cy="0"/>
          </a:xfrm>
          <a:prstGeom prst="straightConnector1">
            <a:avLst/>
          </a:prstGeom>
          <a:ln w="635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/>
          <p:nvPr/>
        </p:nvCxnSpPr>
        <p:spPr>
          <a:xfrm>
            <a:off x="5544464" y="1359763"/>
            <a:ext cx="1045080" cy="0"/>
          </a:xfrm>
          <a:prstGeom prst="straightConnector1">
            <a:avLst/>
          </a:prstGeom>
          <a:ln w="635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7762088" y="1244353"/>
            <a:ext cx="228307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KaiTi" panose="02010609060101010101" pitchFamily="49" charset="-122"/>
                <a:ea typeface="KaiTi" panose="02010609060101010101" pitchFamily="49" charset="-122"/>
              </a:rPr>
              <a:t>02</a:t>
            </a:r>
            <a:r>
              <a:rPr lang="zh-TW" altLang="en-US" dirty="0" smtClean="0">
                <a:latin typeface="KaiTi" panose="02010609060101010101" pitchFamily="49" charset="-122"/>
                <a:ea typeface="KaiTi" panose="02010609060101010101" pitchFamily="49" charset="-122"/>
              </a:rPr>
              <a:t> 行動版幻燈片</a:t>
            </a:r>
            <a:endParaRPr lang="en-US" altLang="zh-TW" dirty="0" smtClean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endParaRPr lang="en-US" altLang="zh-TW" dirty="0" smtClean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r>
              <a:rPr lang="en-US" altLang="zh-TW" dirty="0" smtClean="0">
                <a:latin typeface="KaiTi" panose="02010609060101010101" pitchFamily="49" charset="-122"/>
                <a:ea typeface="KaiTi" panose="02010609060101010101" pitchFamily="49" charset="-122"/>
              </a:rPr>
              <a:t>※</a:t>
            </a:r>
            <a:r>
              <a:rPr lang="zh-TW" altLang="en-US" dirty="0" smtClean="0">
                <a:latin typeface="KaiTi" panose="02010609060101010101" pitchFamily="49" charset="-122"/>
                <a:ea typeface="KaiTi" panose="02010609060101010101" pitchFamily="49" charset="-122"/>
              </a:rPr>
              <a:t>設計</a:t>
            </a:r>
            <a:endParaRPr lang="en-US" altLang="zh-TW" dirty="0" smtClean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r>
              <a:rPr lang="zh-TW" altLang="en-US" dirty="0" smtClean="0">
                <a:latin typeface="KaiTi" panose="02010609060101010101" pitchFamily="49" charset="-122"/>
                <a:ea typeface="KaiTi" panose="02010609060101010101" pitchFamily="49" charset="-122"/>
              </a:rPr>
              <a:t>手機板的幻燈片，</a:t>
            </a:r>
            <a:endParaRPr lang="en-US" altLang="zh-TW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r>
              <a:rPr lang="zh-TW" altLang="en-US" dirty="0" smtClean="0">
                <a:latin typeface="KaiTi" panose="02010609060101010101" pitchFamily="49" charset="-122"/>
                <a:ea typeface="KaiTi" panose="02010609060101010101" pitchFamily="49" charset="-122"/>
              </a:rPr>
              <a:t>可以用手指左右滑動就切換幻燈片的圖片及連結。</a:t>
            </a:r>
            <a:endParaRPr lang="en-US" altLang="zh-TW" dirty="0" smtClean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endParaRPr lang="en-US" altLang="zh-TW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r>
              <a:rPr lang="en-US" altLang="zh-TW" dirty="0" smtClean="0">
                <a:latin typeface="KaiTi" panose="02010609060101010101" pitchFamily="49" charset="-122"/>
                <a:ea typeface="KaiTi" panose="02010609060101010101" pitchFamily="49" charset="-122"/>
              </a:rPr>
              <a:t>※</a:t>
            </a:r>
            <a:r>
              <a:rPr lang="zh-TW" altLang="en-US" dirty="0" smtClean="0">
                <a:latin typeface="KaiTi" panose="02010609060101010101" pitchFamily="49" charset="-122"/>
                <a:ea typeface="KaiTi" panose="02010609060101010101" pitchFamily="49" charset="-122"/>
              </a:rPr>
              <a:t>目的</a:t>
            </a:r>
            <a:endParaRPr lang="en-US" altLang="zh-TW" dirty="0" smtClean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r>
              <a:rPr lang="zh-TW" altLang="en-US" dirty="0" smtClean="0">
                <a:latin typeface="KaiTi" panose="02010609060101010101" pitchFamily="49" charset="-122"/>
                <a:ea typeface="KaiTi" panose="02010609060101010101" pitchFamily="49" charset="-122"/>
              </a:rPr>
              <a:t>方便切換幻燈片，不用一定要點左右的</a:t>
            </a:r>
            <a:r>
              <a:rPr lang="en-US" altLang="zh-TW" dirty="0" smtClean="0">
                <a:latin typeface="KaiTi" panose="02010609060101010101" pitchFamily="49" charset="-122"/>
                <a:ea typeface="KaiTi" panose="02010609060101010101" pitchFamily="49" charset="-122"/>
              </a:rPr>
              <a:t>button</a:t>
            </a:r>
            <a:r>
              <a:rPr lang="zh-TW" altLang="en-US" dirty="0" smtClean="0">
                <a:latin typeface="KaiTi" panose="02010609060101010101" pitchFamily="49" charset="-122"/>
                <a:ea typeface="KaiTi" panose="02010609060101010101" pitchFamily="49" charset="-122"/>
              </a:rPr>
              <a:t>才能切換</a:t>
            </a:r>
            <a:r>
              <a:rPr lang="zh-TW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。</a:t>
            </a:r>
            <a:endParaRPr lang="en-US" altLang="zh-TW" dirty="0" smtClean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696630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</TotalTime>
  <Words>95</Words>
  <Application>Microsoft Office PowerPoint</Application>
  <PresentationFormat>自訂</PresentationFormat>
  <Paragraphs>19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11" baseType="lpstr">
      <vt:lpstr>FangSong</vt:lpstr>
      <vt:lpstr>KaiTi</vt:lpstr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黃仙惠</dc:creator>
  <cp:lastModifiedBy>黃仙惠</cp:lastModifiedBy>
  <cp:revision>6</cp:revision>
  <dcterms:created xsi:type="dcterms:W3CDTF">2017-05-17T10:34:47Z</dcterms:created>
  <dcterms:modified xsi:type="dcterms:W3CDTF">2017-05-17T11:07:23Z</dcterms:modified>
</cp:coreProperties>
</file>