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286625" cy="189722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3104944"/>
            <a:ext cx="6193631" cy="6605141"/>
          </a:xfrm>
        </p:spPr>
        <p:txBody>
          <a:bodyPr anchor="b"/>
          <a:lstStyle>
            <a:lvl1pPr algn="ctr">
              <a:defRPr sz="478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828" y="9964805"/>
            <a:ext cx="5464969" cy="4580558"/>
          </a:xfrm>
        </p:spPr>
        <p:txBody>
          <a:bodyPr/>
          <a:lstStyle>
            <a:lvl1pPr marL="0" indent="0" algn="ctr">
              <a:buNone/>
              <a:defRPr sz="1913"/>
            </a:lvl1pPr>
            <a:lvl2pPr marL="364343" indent="0" algn="ctr">
              <a:buNone/>
              <a:defRPr sz="1594"/>
            </a:lvl2pPr>
            <a:lvl3pPr marL="728685" indent="0" algn="ctr">
              <a:buNone/>
              <a:defRPr sz="1434"/>
            </a:lvl3pPr>
            <a:lvl4pPr marL="1093028" indent="0" algn="ctr">
              <a:buNone/>
              <a:defRPr sz="1275"/>
            </a:lvl4pPr>
            <a:lvl5pPr marL="1457371" indent="0" algn="ctr">
              <a:buNone/>
              <a:defRPr sz="1275"/>
            </a:lvl5pPr>
            <a:lvl6pPr marL="1821713" indent="0" algn="ctr">
              <a:buNone/>
              <a:defRPr sz="1275"/>
            </a:lvl6pPr>
            <a:lvl7pPr marL="2186056" indent="0" algn="ctr">
              <a:buNone/>
              <a:defRPr sz="1275"/>
            </a:lvl7pPr>
            <a:lvl8pPr marL="2550399" indent="0" algn="ctr">
              <a:buNone/>
              <a:defRPr sz="1275"/>
            </a:lvl8pPr>
            <a:lvl9pPr marL="2914741" indent="0" algn="ctr">
              <a:buNone/>
              <a:defRPr sz="1275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0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4491" y="1010094"/>
            <a:ext cx="1571179" cy="1607807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956" y="1010094"/>
            <a:ext cx="4622453" cy="1607807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7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61" y="4729884"/>
            <a:ext cx="6284714" cy="7891912"/>
          </a:xfrm>
        </p:spPr>
        <p:txBody>
          <a:bodyPr anchor="b"/>
          <a:lstStyle>
            <a:lvl1pPr>
              <a:defRPr sz="478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161" y="12696457"/>
            <a:ext cx="6284714" cy="4150170"/>
          </a:xfrm>
        </p:spPr>
        <p:txBody>
          <a:bodyPr/>
          <a:lstStyle>
            <a:lvl1pPr marL="0" indent="0">
              <a:buNone/>
              <a:defRPr sz="1913">
                <a:solidFill>
                  <a:schemeClr val="tx1"/>
                </a:solidFill>
              </a:defRPr>
            </a:lvl1pPr>
            <a:lvl2pPr marL="36434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2pPr>
            <a:lvl3pPr marL="728685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3pPr>
            <a:lvl4pPr marL="1093028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45737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1821713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186056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550399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291474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955" y="5050473"/>
            <a:ext cx="3096816" cy="120376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8854" y="5050473"/>
            <a:ext cx="3096816" cy="120376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5" y="1010099"/>
            <a:ext cx="6284714" cy="36670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906" y="4650829"/>
            <a:ext cx="3082583" cy="2279299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06" y="6930128"/>
            <a:ext cx="3082583" cy="101931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8854" y="4650829"/>
            <a:ext cx="3097765" cy="2279299"/>
          </a:xfrm>
        </p:spPr>
        <p:txBody>
          <a:bodyPr anchor="b"/>
          <a:lstStyle>
            <a:lvl1pPr marL="0" indent="0">
              <a:buNone/>
              <a:defRPr sz="1913" b="1"/>
            </a:lvl1pPr>
            <a:lvl2pPr marL="364343" indent="0">
              <a:buNone/>
              <a:defRPr sz="1594" b="1"/>
            </a:lvl2pPr>
            <a:lvl3pPr marL="728685" indent="0">
              <a:buNone/>
              <a:defRPr sz="1434" b="1"/>
            </a:lvl3pPr>
            <a:lvl4pPr marL="1093028" indent="0">
              <a:buNone/>
              <a:defRPr sz="1275" b="1"/>
            </a:lvl4pPr>
            <a:lvl5pPr marL="1457371" indent="0">
              <a:buNone/>
              <a:defRPr sz="1275" b="1"/>
            </a:lvl5pPr>
            <a:lvl6pPr marL="1821713" indent="0">
              <a:buNone/>
              <a:defRPr sz="1275" b="1"/>
            </a:lvl6pPr>
            <a:lvl7pPr marL="2186056" indent="0">
              <a:buNone/>
              <a:defRPr sz="1275" b="1"/>
            </a:lvl7pPr>
            <a:lvl8pPr marL="2550399" indent="0">
              <a:buNone/>
              <a:defRPr sz="1275" b="1"/>
            </a:lvl8pPr>
            <a:lvl9pPr marL="2914741" indent="0">
              <a:buNone/>
              <a:defRPr sz="12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8854" y="6930128"/>
            <a:ext cx="3097765" cy="101931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0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8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5" y="1264814"/>
            <a:ext cx="2350126" cy="4426850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765" y="2731652"/>
            <a:ext cx="3688854" cy="13482568"/>
          </a:xfrm>
        </p:spPr>
        <p:txBody>
          <a:bodyPr/>
          <a:lstStyle>
            <a:lvl1pPr>
              <a:defRPr sz="2550"/>
            </a:lvl1pPr>
            <a:lvl2pPr>
              <a:defRPr sz="2231"/>
            </a:lvl2pPr>
            <a:lvl3pPr>
              <a:defRPr sz="191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5" y="5691664"/>
            <a:ext cx="2350126" cy="10544511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5" y="1264814"/>
            <a:ext cx="2350126" cy="4426850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7765" y="2731652"/>
            <a:ext cx="3688854" cy="13482568"/>
          </a:xfrm>
        </p:spPr>
        <p:txBody>
          <a:bodyPr anchor="t"/>
          <a:lstStyle>
            <a:lvl1pPr marL="0" indent="0">
              <a:buNone/>
              <a:defRPr sz="2550"/>
            </a:lvl1pPr>
            <a:lvl2pPr marL="364343" indent="0">
              <a:buNone/>
              <a:defRPr sz="2231"/>
            </a:lvl2pPr>
            <a:lvl3pPr marL="728685" indent="0">
              <a:buNone/>
              <a:defRPr sz="1913"/>
            </a:lvl3pPr>
            <a:lvl4pPr marL="1093028" indent="0">
              <a:buNone/>
              <a:defRPr sz="1594"/>
            </a:lvl4pPr>
            <a:lvl5pPr marL="1457371" indent="0">
              <a:buNone/>
              <a:defRPr sz="1594"/>
            </a:lvl5pPr>
            <a:lvl6pPr marL="1821713" indent="0">
              <a:buNone/>
              <a:defRPr sz="1594"/>
            </a:lvl6pPr>
            <a:lvl7pPr marL="2186056" indent="0">
              <a:buNone/>
              <a:defRPr sz="1594"/>
            </a:lvl7pPr>
            <a:lvl8pPr marL="2550399" indent="0">
              <a:buNone/>
              <a:defRPr sz="1594"/>
            </a:lvl8pPr>
            <a:lvl9pPr marL="2914741" indent="0">
              <a:buNone/>
              <a:defRPr sz="159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5" y="5691664"/>
            <a:ext cx="2350126" cy="10544511"/>
          </a:xfrm>
        </p:spPr>
        <p:txBody>
          <a:bodyPr/>
          <a:lstStyle>
            <a:lvl1pPr marL="0" indent="0">
              <a:buNone/>
              <a:defRPr sz="1275"/>
            </a:lvl1pPr>
            <a:lvl2pPr marL="364343" indent="0">
              <a:buNone/>
              <a:defRPr sz="1116"/>
            </a:lvl2pPr>
            <a:lvl3pPr marL="728685" indent="0">
              <a:buNone/>
              <a:defRPr sz="956"/>
            </a:lvl3pPr>
            <a:lvl4pPr marL="1093028" indent="0">
              <a:buNone/>
              <a:defRPr sz="797"/>
            </a:lvl4pPr>
            <a:lvl5pPr marL="1457371" indent="0">
              <a:buNone/>
              <a:defRPr sz="797"/>
            </a:lvl5pPr>
            <a:lvl6pPr marL="1821713" indent="0">
              <a:buNone/>
              <a:defRPr sz="797"/>
            </a:lvl6pPr>
            <a:lvl7pPr marL="2186056" indent="0">
              <a:buNone/>
              <a:defRPr sz="797"/>
            </a:lvl7pPr>
            <a:lvl8pPr marL="2550399" indent="0">
              <a:buNone/>
              <a:defRPr sz="797"/>
            </a:lvl8pPr>
            <a:lvl9pPr marL="2914741" indent="0">
              <a:buNone/>
              <a:defRPr sz="79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2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956" y="1010099"/>
            <a:ext cx="6284714" cy="366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956" y="5050473"/>
            <a:ext cx="6284714" cy="1203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0955" y="17584435"/>
            <a:ext cx="1639491" cy="1010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8D61-24A8-480C-B2A6-C708DFA7B99B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695" y="17584435"/>
            <a:ext cx="2459236" cy="1010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6179" y="17584435"/>
            <a:ext cx="1639491" cy="1010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0EC5-A9DC-462E-9298-509C2178E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8685" rtl="0" eaLnBrk="1" latinLnBrk="0" hangingPunct="1">
        <a:lnSpc>
          <a:spcPct val="90000"/>
        </a:lnSpc>
        <a:spcBef>
          <a:spcPct val="0"/>
        </a:spcBef>
        <a:buNone/>
        <a:defRPr sz="3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171" indent="-182171" algn="l" defTabSz="72868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1" kern="1200">
          <a:solidFill>
            <a:schemeClr val="tx1"/>
          </a:solidFill>
          <a:latin typeface="+mn-lt"/>
          <a:ea typeface="+mn-ea"/>
          <a:cs typeface="+mn-cs"/>
        </a:defRPr>
      </a:lvl1pPr>
      <a:lvl2pPr marL="546514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1085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75199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639542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2003885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368227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732570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3096913" indent="-182171" algn="l" defTabSz="728685" rtl="0" eaLnBrk="1" latinLnBrk="0" hangingPunct="1">
        <a:lnSpc>
          <a:spcPct val="90000"/>
        </a:lnSpc>
        <a:spcBef>
          <a:spcPts val="398"/>
        </a:spcBef>
        <a:buFont typeface="Arial" panose="020B0604020202020204" pitchFamily="34" charset="0"/>
        <a:buChar char="•"/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1pPr>
      <a:lvl2pPr marL="36434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2pPr>
      <a:lvl3pPr marL="728685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3pPr>
      <a:lvl4pPr marL="1093028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4pPr>
      <a:lvl5pPr marL="145737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5pPr>
      <a:lvl6pPr marL="1821713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6pPr>
      <a:lvl7pPr marL="2186056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7pPr>
      <a:lvl8pPr marL="2550399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1" algn="l" defTabSz="728685" rtl="0" eaLnBrk="1" latinLnBrk="0" hangingPunct="1">
        <a:defRPr sz="1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92505" y="1127476"/>
            <a:ext cx="5701004" cy="9387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</a:t>
            </a:r>
            <a:r>
              <a:rPr lang="zh-TW" altLang="en-US" sz="5500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5500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 Case</a:t>
            </a:r>
            <a:endParaRPr lang="zh-TW" altLang="en-US" sz="55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0321" y="292632"/>
            <a:ext cx="2082800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in</a:t>
            </a:r>
            <a:endParaRPr lang="zh-TW" altLang="en-US" sz="2500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81121" y="292632"/>
            <a:ext cx="2082800" cy="477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b="1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 up</a:t>
            </a:r>
            <a:endParaRPr lang="zh-TW" altLang="en-US" sz="2500" b="1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6000"/>
            <a:ext cx="7264401" cy="33387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616" y="3552916"/>
            <a:ext cx="548892" cy="80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631" b="1" dirty="0">
                <a:solidFill>
                  <a:srgbClr val="FF0000"/>
                </a:solidFill>
              </a:rPr>
              <a:t>&lt;</a:t>
            </a:r>
            <a:endParaRPr lang="zh-TW" altLang="en-US" sz="4631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15508" y="3552916"/>
            <a:ext cx="548892" cy="80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631" b="1" dirty="0">
                <a:solidFill>
                  <a:srgbClr val="FF0000"/>
                </a:solidFill>
              </a:rPr>
              <a:t>&gt;</a:t>
            </a:r>
            <a:endParaRPr lang="zh-TW" altLang="en-US" sz="4631" b="1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5" y="7136691"/>
            <a:ext cx="5994147" cy="4313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文字方塊 14"/>
          <p:cNvSpPr txBox="1"/>
          <p:nvPr/>
        </p:nvSpPr>
        <p:spPr>
          <a:xfrm>
            <a:off x="921757" y="11801536"/>
            <a:ext cx="54208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have been doing Mobile &amp;  Web </a:t>
            </a:r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development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for the past 10+ years, I have plenty of experience and a great eye for software </a:t>
            </a:r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development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altLang="zh-TW" sz="2800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had already completed all job perfectly on  and I have many </a:t>
            </a:r>
            <a:r>
              <a:rPr lang="en-US" altLang="zh-TW" sz="2800" dirty="0" err="1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exper-ience</a:t>
            </a:r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of developing mobile app and </a:t>
            </a:r>
            <a:r>
              <a:rPr lang="en-US" altLang="zh-TW" sz="2800" dirty="0" err="1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ba-ck</a:t>
            </a:r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end communication server building</a:t>
            </a:r>
          </a:p>
          <a:p>
            <a:pPr algn="ctr"/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,etc.</a:t>
            </a:r>
          </a:p>
          <a:p>
            <a:pPr algn="ctr"/>
            <a:r>
              <a:rPr lang="zh-TW" altLang="en-US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　　</a:t>
            </a:r>
            <a:endParaRPr lang="en-US" altLang="zh-TW" sz="2800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zh-TW" sz="2800" dirty="0" smtClean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TW" sz="2800" dirty="0">
                <a:latin typeface="Yu Gothic UI" panose="020B0500000000000000" pitchFamily="34" charset="-128"/>
                <a:ea typeface="Yu Gothic UI" panose="020B0500000000000000" pitchFamily="34" charset="-128"/>
                <a:cs typeface="Times New Roman" panose="02020603050405020304" pitchFamily="18" charset="0"/>
              </a:rPr>
              <a:t>am able to offer competitive prices and deliver great work.</a:t>
            </a:r>
            <a:endParaRPr lang="zh-TW" altLang="en-US" sz="2800" dirty="0">
              <a:latin typeface="Yu Gothic UI" panose="020B0500000000000000" pitchFamily="34" charset="-128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2247" y="6016035"/>
            <a:ext cx="4683759" cy="76944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Helen</a:t>
            </a:r>
            <a:endParaRPr lang="zh-TW" altLang="en-US" sz="44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65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Yu Gothic UI</vt:lpstr>
      <vt:lpstr>新細明體</vt:lpstr>
      <vt:lpstr>Arial</vt:lpstr>
      <vt:lpstr>Calibri</vt:lpstr>
      <vt:lpstr>Calibri Light</vt:lpstr>
      <vt:lpstr>Segoe UI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黃仙惠</dc:creator>
  <cp:lastModifiedBy>黃仙惠</cp:lastModifiedBy>
  <cp:revision>3</cp:revision>
  <dcterms:created xsi:type="dcterms:W3CDTF">2017-05-17T09:53:46Z</dcterms:created>
  <dcterms:modified xsi:type="dcterms:W3CDTF">2017-05-17T10:33:08Z</dcterms:modified>
</cp:coreProperties>
</file>