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363" cy="1402238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846" y="-6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52" y="2294869"/>
            <a:ext cx="2573259" cy="4881868"/>
          </a:xfrm>
        </p:spPr>
        <p:txBody>
          <a:bodyPr anchor="b"/>
          <a:lstStyle>
            <a:lvl1pPr algn="ctr">
              <a:defRPr sz="198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21" y="7365001"/>
            <a:ext cx="2270522" cy="3385497"/>
          </a:xfrm>
        </p:spPr>
        <p:txBody>
          <a:bodyPr/>
          <a:lstStyle>
            <a:lvl1pPr marL="0" indent="0" algn="ctr">
              <a:buNone/>
              <a:defRPr sz="795"/>
            </a:lvl1pPr>
            <a:lvl2pPr marL="151379" indent="0" algn="ctr">
              <a:buNone/>
              <a:defRPr sz="662"/>
            </a:lvl2pPr>
            <a:lvl3pPr marL="302758" indent="0" algn="ctr">
              <a:buNone/>
              <a:defRPr sz="596"/>
            </a:lvl3pPr>
            <a:lvl4pPr marL="454137" indent="0" algn="ctr">
              <a:buNone/>
              <a:defRPr sz="530"/>
            </a:lvl4pPr>
            <a:lvl5pPr marL="605516" indent="0" algn="ctr">
              <a:buNone/>
              <a:defRPr sz="530"/>
            </a:lvl5pPr>
            <a:lvl6pPr marL="756895" indent="0" algn="ctr">
              <a:buNone/>
              <a:defRPr sz="530"/>
            </a:lvl6pPr>
            <a:lvl7pPr marL="908274" indent="0" algn="ctr">
              <a:buNone/>
              <a:defRPr sz="530"/>
            </a:lvl7pPr>
            <a:lvl8pPr marL="1059652" indent="0" algn="ctr">
              <a:buNone/>
              <a:defRPr sz="530"/>
            </a:lvl8pPr>
            <a:lvl9pPr marL="1211031" indent="0" algn="ctr">
              <a:buNone/>
              <a:defRPr sz="53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9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457" y="746562"/>
            <a:ext cx="652775" cy="1188332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32" y="746562"/>
            <a:ext cx="1920483" cy="1188332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1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1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54" y="3495863"/>
            <a:ext cx="2611101" cy="5832923"/>
          </a:xfrm>
        </p:spPr>
        <p:txBody>
          <a:bodyPr anchor="b"/>
          <a:lstStyle>
            <a:lvl1pPr>
              <a:defRPr sz="198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54" y="9383968"/>
            <a:ext cx="2611101" cy="3067396"/>
          </a:xfrm>
        </p:spPr>
        <p:txBody>
          <a:bodyPr/>
          <a:lstStyle>
            <a:lvl1pPr marL="0" indent="0">
              <a:buNone/>
              <a:defRPr sz="795">
                <a:solidFill>
                  <a:schemeClr val="tx1"/>
                </a:solidFill>
              </a:defRPr>
            </a:lvl1pPr>
            <a:lvl2pPr marL="151379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2pPr>
            <a:lvl3pPr marL="302758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3pPr>
            <a:lvl4pPr marL="454137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4pPr>
            <a:lvl5pPr marL="605516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5pPr>
            <a:lvl6pPr marL="756895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6pPr>
            <a:lvl7pPr marL="908274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7pPr>
            <a:lvl8pPr marL="1059652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8pPr>
            <a:lvl9pPr marL="1211031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83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31" y="3732812"/>
            <a:ext cx="1286629" cy="88970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03" y="3732812"/>
            <a:ext cx="1286629" cy="88970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13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5" y="746565"/>
            <a:ext cx="2611101" cy="271034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26" y="3437434"/>
            <a:ext cx="1280716" cy="1684633"/>
          </a:xfrm>
        </p:spPr>
        <p:txBody>
          <a:bodyPr anchor="b"/>
          <a:lstStyle>
            <a:lvl1pPr marL="0" indent="0">
              <a:buNone/>
              <a:defRPr sz="795" b="1"/>
            </a:lvl1pPr>
            <a:lvl2pPr marL="151379" indent="0">
              <a:buNone/>
              <a:defRPr sz="662" b="1"/>
            </a:lvl2pPr>
            <a:lvl3pPr marL="302758" indent="0">
              <a:buNone/>
              <a:defRPr sz="596" b="1"/>
            </a:lvl3pPr>
            <a:lvl4pPr marL="454137" indent="0">
              <a:buNone/>
              <a:defRPr sz="530" b="1"/>
            </a:lvl4pPr>
            <a:lvl5pPr marL="605516" indent="0">
              <a:buNone/>
              <a:defRPr sz="530" b="1"/>
            </a:lvl5pPr>
            <a:lvl6pPr marL="756895" indent="0">
              <a:buNone/>
              <a:defRPr sz="530" b="1"/>
            </a:lvl6pPr>
            <a:lvl7pPr marL="908274" indent="0">
              <a:buNone/>
              <a:defRPr sz="530" b="1"/>
            </a:lvl7pPr>
            <a:lvl8pPr marL="1059652" indent="0">
              <a:buNone/>
              <a:defRPr sz="530" b="1"/>
            </a:lvl8pPr>
            <a:lvl9pPr marL="1211031" indent="0">
              <a:buNone/>
              <a:defRPr sz="53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26" y="5122067"/>
            <a:ext cx="1280716" cy="75337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02" y="3437434"/>
            <a:ext cx="1287024" cy="1684633"/>
          </a:xfrm>
        </p:spPr>
        <p:txBody>
          <a:bodyPr anchor="b"/>
          <a:lstStyle>
            <a:lvl1pPr marL="0" indent="0">
              <a:buNone/>
              <a:defRPr sz="795" b="1"/>
            </a:lvl1pPr>
            <a:lvl2pPr marL="151379" indent="0">
              <a:buNone/>
              <a:defRPr sz="662" b="1"/>
            </a:lvl2pPr>
            <a:lvl3pPr marL="302758" indent="0">
              <a:buNone/>
              <a:defRPr sz="596" b="1"/>
            </a:lvl3pPr>
            <a:lvl4pPr marL="454137" indent="0">
              <a:buNone/>
              <a:defRPr sz="530" b="1"/>
            </a:lvl4pPr>
            <a:lvl5pPr marL="605516" indent="0">
              <a:buNone/>
              <a:defRPr sz="530" b="1"/>
            </a:lvl5pPr>
            <a:lvl6pPr marL="756895" indent="0">
              <a:buNone/>
              <a:defRPr sz="530" b="1"/>
            </a:lvl6pPr>
            <a:lvl7pPr marL="908274" indent="0">
              <a:buNone/>
              <a:defRPr sz="530" b="1"/>
            </a:lvl7pPr>
            <a:lvl8pPr marL="1059652" indent="0">
              <a:buNone/>
              <a:defRPr sz="530" b="1"/>
            </a:lvl8pPr>
            <a:lvl9pPr marL="1211031" indent="0">
              <a:buNone/>
              <a:defRPr sz="53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02" y="5122067"/>
            <a:ext cx="1287024" cy="75337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82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93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6" y="934826"/>
            <a:ext cx="976403" cy="3271891"/>
          </a:xfrm>
        </p:spPr>
        <p:txBody>
          <a:bodyPr anchor="b"/>
          <a:lstStyle>
            <a:lvl1pPr>
              <a:defRPr sz="10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23" y="2018967"/>
            <a:ext cx="1532603" cy="9964984"/>
          </a:xfrm>
        </p:spPr>
        <p:txBody>
          <a:bodyPr/>
          <a:lstStyle>
            <a:lvl1pPr>
              <a:defRPr sz="1060"/>
            </a:lvl1pPr>
            <a:lvl2pPr>
              <a:defRPr sz="927"/>
            </a:lvl2pPr>
            <a:lvl3pPr>
              <a:defRPr sz="795"/>
            </a:lvl3pPr>
            <a:lvl4pPr>
              <a:defRPr sz="662"/>
            </a:lvl4pPr>
            <a:lvl5pPr>
              <a:defRPr sz="662"/>
            </a:lvl5pPr>
            <a:lvl6pPr>
              <a:defRPr sz="662"/>
            </a:lvl6pPr>
            <a:lvl7pPr>
              <a:defRPr sz="662"/>
            </a:lvl7pPr>
            <a:lvl8pPr>
              <a:defRPr sz="662"/>
            </a:lvl8pPr>
            <a:lvl9pPr>
              <a:defRPr sz="6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26" y="4206716"/>
            <a:ext cx="976403" cy="7793463"/>
          </a:xfrm>
        </p:spPr>
        <p:txBody>
          <a:bodyPr/>
          <a:lstStyle>
            <a:lvl1pPr marL="0" indent="0">
              <a:buNone/>
              <a:defRPr sz="530"/>
            </a:lvl1pPr>
            <a:lvl2pPr marL="151379" indent="0">
              <a:buNone/>
              <a:defRPr sz="464"/>
            </a:lvl2pPr>
            <a:lvl3pPr marL="302758" indent="0">
              <a:buNone/>
              <a:defRPr sz="397"/>
            </a:lvl3pPr>
            <a:lvl4pPr marL="454137" indent="0">
              <a:buNone/>
              <a:defRPr sz="331"/>
            </a:lvl4pPr>
            <a:lvl5pPr marL="605516" indent="0">
              <a:buNone/>
              <a:defRPr sz="331"/>
            </a:lvl5pPr>
            <a:lvl6pPr marL="756895" indent="0">
              <a:buNone/>
              <a:defRPr sz="331"/>
            </a:lvl6pPr>
            <a:lvl7pPr marL="908274" indent="0">
              <a:buNone/>
              <a:defRPr sz="331"/>
            </a:lvl7pPr>
            <a:lvl8pPr marL="1059652" indent="0">
              <a:buNone/>
              <a:defRPr sz="331"/>
            </a:lvl8pPr>
            <a:lvl9pPr marL="1211031" indent="0">
              <a:buNone/>
              <a:defRPr sz="33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62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6" y="934826"/>
            <a:ext cx="976403" cy="3271891"/>
          </a:xfrm>
        </p:spPr>
        <p:txBody>
          <a:bodyPr anchor="b"/>
          <a:lstStyle>
            <a:lvl1pPr>
              <a:defRPr sz="10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23" y="2018967"/>
            <a:ext cx="1532603" cy="9964984"/>
          </a:xfrm>
        </p:spPr>
        <p:txBody>
          <a:bodyPr anchor="t"/>
          <a:lstStyle>
            <a:lvl1pPr marL="0" indent="0">
              <a:buNone/>
              <a:defRPr sz="1060"/>
            </a:lvl1pPr>
            <a:lvl2pPr marL="151379" indent="0">
              <a:buNone/>
              <a:defRPr sz="927"/>
            </a:lvl2pPr>
            <a:lvl3pPr marL="302758" indent="0">
              <a:buNone/>
              <a:defRPr sz="795"/>
            </a:lvl3pPr>
            <a:lvl4pPr marL="454137" indent="0">
              <a:buNone/>
              <a:defRPr sz="662"/>
            </a:lvl4pPr>
            <a:lvl5pPr marL="605516" indent="0">
              <a:buNone/>
              <a:defRPr sz="662"/>
            </a:lvl5pPr>
            <a:lvl6pPr marL="756895" indent="0">
              <a:buNone/>
              <a:defRPr sz="662"/>
            </a:lvl6pPr>
            <a:lvl7pPr marL="908274" indent="0">
              <a:buNone/>
              <a:defRPr sz="662"/>
            </a:lvl7pPr>
            <a:lvl8pPr marL="1059652" indent="0">
              <a:buNone/>
              <a:defRPr sz="662"/>
            </a:lvl8pPr>
            <a:lvl9pPr marL="1211031" indent="0">
              <a:buNone/>
              <a:defRPr sz="66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26" y="4206716"/>
            <a:ext cx="976403" cy="7793463"/>
          </a:xfrm>
        </p:spPr>
        <p:txBody>
          <a:bodyPr/>
          <a:lstStyle>
            <a:lvl1pPr marL="0" indent="0">
              <a:buNone/>
              <a:defRPr sz="530"/>
            </a:lvl1pPr>
            <a:lvl2pPr marL="151379" indent="0">
              <a:buNone/>
              <a:defRPr sz="464"/>
            </a:lvl2pPr>
            <a:lvl3pPr marL="302758" indent="0">
              <a:buNone/>
              <a:defRPr sz="397"/>
            </a:lvl3pPr>
            <a:lvl4pPr marL="454137" indent="0">
              <a:buNone/>
              <a:defRPr sz="331"/>
            </a:lvl4pPr>
            <a:lvl5pPr marL="605516" indent="0">
              <a:buNone/>
              <a:defRPr sz="331"/>
            </a:lvl5pPr>
            <a:lvl6pPr marL="756895" indent="0">
              <a:buNone/>
              <a:defRPr sz="331"/>
            </a:lvl6pPr>
            <a:lvl7pPr marL="908274" indent="0">
              <a:buNone/>
              <a:defRPr sz="331"/>
            </a:lvl7pPr>
            <a:lvl8pPr marL="1059652" indent="0">
              <a:buNone/>
              <a:defRPr sz="331"/>
            </a:lvl8pPr>
            <a:lvl9pPr marL="1211031" indent="0">
              <a:buNone/>
              <a:defRPr sz="33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90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31" y="746565"/>
            <a:ext cx="2611101" cy="2710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31" y="3732812"/>
            <a:ext cx="2611101" cy="8897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31" y="12996680"/>
            <a:ext cx="681157" cy="746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2C84-467D-44E1-A441-5F5B6D83E79A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14" y="12996680"/>
            <a:ext cx="1021735" cy="746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075" y="12996680"/>
            <a:ext cx="681157" cy="746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1500-047F-4BF8-A001-12BF9A6B1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4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58" rtl="0" eaLnBrk="1" latinLnBrk="0" hangingPunct="1">
        <a:lnSpc>
          <a:spcPct val="90000"/>
        </a:lnSpc>
        <a:spcBef>
          <a:spcPct val="0"/>
        </a:spcBef>
        <a:buNone/>
        <a:defRPr sz="14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9" indent="-75689" algn="l" defTabSz="302758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927" kern="1200">
          <a:solidFill>
            <a:schemeClr val="tx1"/>
          </a:solidFill>
          <a:latin typeface="+mn-lt"/>
          <a:ea typeface="+mn-ea"/>
          <a:cs typeface="+mn-cs"/>
        </a:defRPr>
      </a:lvl1pPr>
      <a:lvl2pPr marL="227068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latin typeface="+mn-lt"/>
          <a:ea typeface="+mn-ea"/>
          <a:cs typeface="+mn-cs"/>
        </a:defRPr>
      </a:lvl2pPr>
      <a:lvl3pPr marL="378447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3pPr>
      <a:lvl4pPr marL="529826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4pPr>
      <a:lvl5pPr marL="681205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5pPr>
      <a:lvl6pPr marL="832584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6pPr>
      <a:lvl7pPr marL="983963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7pPr>
      <a:lvl8pPr marL="1135342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8pPr>
      <a:lvl9pPr marL="1286721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1pPr>
      <a:lvl2pPr marL="151379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2pPr>
      <a:lvl3pPr marL="302758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3pPr>
      <a:lvl4pPr marL="454137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4pPr>
      <a:lvl5pPr marL="605516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5pPr>
      <a:lvl6pPr marL="756895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6pPr>
      <a:lvl7pPr marL="908274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7pPr>
      <a:lvl8pPr marL="1059652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8pPr>
      <a:lvl9pPr marL="1211031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19108" y="277040"/>
            <a:ext cx="94886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 in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26313" y="277040"/>
            <a:ext cx="943736" cy="353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7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 up</a:t>
            </a:r>
            <a:endParaRPr lang="zh-TW" altLang="en-US" sz="1700" b="1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0922" y="993487"/>
            <a:ext cx="2581046" cy="477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</a:t>
            </a:r>
            <a:r>
              <a:rPr lang="zh-TW" altLang="en-US" sz="25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5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 Case</a:t>
            </a:r>
            <a:endParaRPr lang="zh-TW" altLang="en-US" sz="2500" b="1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49897"/>
            <a:ext cx="3027364" cy="150019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670049" y="2222997"/>
            <a:ext cx="470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rgbClr val="FF0000"/>
                </a:solidFill>
              </a:rPr>
              <a:t>&gt;</a:t>
            </a:r>
            <a:endParaRPr lang="zh-TW" altLang="en-US" sz="30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24149" y="2222997"/>
            <a:ext cx="470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rgbClr val="FF0000"/>
                </a:solidFill>
              </a:rPr>
              <a:t>&lt;</a:t>
            </a:r>
            <a:endParaRPr lang="zh-TW" altLang="en-US" sz="3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1053" y="3578220"/>
            <a:ext cx="1700784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 Helen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4220145"/>
            <a:ext cx="2743200" cy="2893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文字方塊 13"/>
          <p:cNvSpPr txBox="1"/>
          <p:nvPr/>
        </p:nvSpPr>
        <p:spPr>
          <a:xfrm>
            <a:off x="319108" y="7113667"/>
            <a:ext cx="235094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I </a:t>
            </a:r>
            <a:r>
              <a:rPr lang="en-US" altLang="zh-TW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have been doing Mobile &amp;  Web </a:t>
            </a:r>
            <a:r>
              <a:rPr lang="en-US" altLang="zh-TW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development </a:t>
            </a:r>
            <a:r>
              <a:rPr lang="en-US" altLang="zh-TW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for the past 10+ years, I have plenty of experience and a great eye for software </a:t>
            </a:r>
            <a:r>
              <a:rPr lang="en-US" altLang="zh-TW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development</a:t>
            </a:r>
            <a:r>
              <a:rPr lang="en-US" altLang="zh-TW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. </a:t>
            </a:r>
          </a:p>
          <a:p>
            <a:pPr algn="ctr"/>
            <a:endParaRPr lang="en-US" altLang="zh-TW" dirty="0">
              <a:latin typeface="Yu Gothic UI" panose="020B0500000000000000" pitchFamily="34" charset="-128"/>
              <a:ea typeface="Yu Gothic UI" panose="020B05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I </a:t>
            </a:r>
            <a:r>
              <a:rPr lang="en-US" altLang="zh-TW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had already completed all job perfectly on  and I have many </a:t>
            </a:r>
            <a:r>
              <a:rPr lang="en-US" altLang="zh-TW" dirty="0" err="1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exper-ience</a:t>
            </a:r>
            <a:r>
              <a:rPr lang="en-US" altLang="zh-TW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of developing mobile app and </a:t>
            </a:r>
            <a:r>
              <a:rPr lang="en-US" altLang="zh-TW" dirty="0" err="1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ba-ck</a:t>
            </a:r>
            <a:r>
              <a:rPr lang="en-US" altLang="zh-TW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end communication server building</a:t>
            </a:r>
          </a:p>
          <a:p>
            <a:pPr algn="ctr"/>
            <a:r>
              <a:rPr lang="en-US" altLang="zh-TW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,etc.</a:t>
            </a:r>
          </a:p>
          <a:p>
            <a:pPr algn="ctr"/>
            <a:r>
              <a:rPr lang="zh-TW" altLang="en-US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　　</a:t>
            </a:r>
            <a:endParaRPr lang="en-US" altLang="zh-TW" dirty="0">
              <a:latin typeface="Yu Gothic UI" panose="020B0500000000000000" pitchFamily="34" charset="-128"/>
              <a:ea typeface="Yu Gothic UI" panose="020B05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I </a:t>
            </a:r>
            <a:r>
              <a:rPr lang="en-US" altLang="zh-TW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am able to offer competitive prices and deliver great work.</a:t>
            </a:r>
            <a:endParaRPr lang="zh-TW" altLang="en-US" dirty="0">
              <a:latin typeface="Yu Gothic UI" panose="020B0500000000000000" pitchFamily="34" charset="-128"/>
              <a:ea typeface="Yu Gothic UI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65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Yu Gothic UI</vt:lpstr>
      <vt:lpstr>新細明體</vt:lpstr>
      <vt:lpstr>Arial</vt:lpstr>
      <vt:lpstr>Calibri</vt:lpstr>
      <vt:lpstr>Calibri Light</vt:lpstr>
      <vt:lpstr>Segoe UI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黃仙惠</dc:creator>
  <cp:lastModifiedBy>黃仙惠</cp:lastModifiedBy>
  <cp:revision>2</cp:revision>
  <dcterms:created xsi:type="dcterms:W3CDTF">2017-05-17T10:10:50Z</dcterms:created>
  <dcterms:modified xsi:type="dcterms:W3CDTF">2017-05-17T10:32:34Z</dcterms:modified>
</cp:coreProperties>
</file>