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56" d="100"/>
          <a:sy n="56" d="100"/>
        </p:scale>
        <p:origin x="-1320" y="-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307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79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271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607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3516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8762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087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5879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822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916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801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607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355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0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336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89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486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D81A3C-9B49-441D-A6B9-9DF0A2FA1EDD}" type="datetimeFigureOut">
              <a:rPr lang="nl-BE" smtClean="0"/>
              <a:t>2/06/2013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5389-51A3-4486-94A9-1B6C01F0EE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528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>
                <a:latin typeface="+mn-lt"/>
              </a:rPr>
              <a:t>Mobile reader applicatie en webcomponent voor nieuwssite</a:t>
            </a:r>
            <a:endParaRPr lang="nl-BE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Ondernemingsproject – Raf de gelder &amp; kurt van den branden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260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>
                <a:solidFill>
                  <a:prstClr val="white"/>
                </a:solidFill>
              </a:rPr>
              <a:t>Mobile reader applicatie en webcomponent voor nieuwssite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Conclusie</a:t>
            </a:r>
            <a:endParaRPr lang="nl-BE" sz="2400" dirty="0" smtClean="0"/>
          </a:p>
          <a:p>
            <a:pPr lvl="1"/>
            <a:endParaRPr lang="nl-BE" sz="2400" dirty="0" smtClean="0"/>
          </a:p>
          <a:p>
            <a:pPr lvl="1"/>
            <a:r>
              <a:rPr lang="nl-BE" sz="2400" dirty="0" smtClean="0"/>
              <a:t>Native</a:t>
            </a:r>
          </a:p>
          <a:p>
            <a:pPr lvl="2"/>
            <a:r>
              <a:rPr lang="nl-BE" sz="2200" smtClean="0"/>
              <a:t>Voordelen</a:t>
            </a:r>
            <a:r>
              <a:rPr lang="nl-BE" sz="2200" dirty="0" smtClean="0"/>
              <a:t>: </a:t>
            </a:r>
            <a:r>
              <a:rPr lang="nl-BE" sz="2200" dirty="0" err="1" smtClean="0"/>
              <a:t>Api’s</a:t>
            </a:r>
            <a:r>
              <a:rPr lang="nl-BE" sz="2200" dirty="0" smtClean="0"/>
              <a:t>, Background </a:t>
            </a:r>
            <a:r>
              <a:rPr lang="nl-BE" sz="2200" dirty="0" err="1" smtClean="0"/>
              <a:t>activities</a:t>
            </a:r>
            <a:r>
              <a:rPr lang="nl-BE" sz="2200" dirty="0" smtClean="0"/>
              <a:t>, Native</a:t>
            </a:r>
          </a:p>
          <a:p>
            <a:pPr lvl="2"/>
            <a:r>
              <a:rPr lang="nl-BE" sz="2200" dirty="0" smtClean="0"/>
              <a:t>Nadelen: MVC, </a:t>
            </a:r>
            <a:r>
              <a:rPr lang="nl-BE" sz="2200" dirty="0" err="1" smtClean="0"/>
              <a:t>Layout</a:t>
            </a:r>
            <a:r>
              <a:rPr lang="nl-BE" sz="2200" dirty="0" smtClean="0"/>
              <a:t>, Big media objects cause slow response </a:t>
            </a:r>
            <a:r>
              <a:rPr lang="nl-BE" sz="2200" dirty="0" err="1" smtClean="0"/>
              <a:t>times</a:t>
            </a:r>
            <a:endParaRPr lang="nl-BE" sz="2200" dirty="0" smtClean="0"/>
          </a:p>
        </p:txBody>
      </p:sp>
    </p:spTree>
    <p:extLst>
      <p:ext uri="{BB962C8B-B14F-4D97-AF65-F5344CB8AC3E}">
        <p14:creationId xmlns:p14="http://schemas.microsoft.com/office/powerpoint/2010/main" val="129819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>
                <a:solidFill>
                  <a:prstClr val="white"/>
                </a:solidFill>
              </a:rPr>
              <a:t>Mobile reader applicatie en webcomponent voor nieuwssite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Conclusie</a:t>
            </a:r>
            <a:endParaRPr lang="nl-BE" sz="2400" dirty="0" smtClean="0"/>
          </a:p>
          <a:p>
            <a:pPr lvl="1"/>
            <a:r>
              <a:rPr lang="nl-BE" sz="2400" dirty="0" smtClean="0"/>
              <a:t>Webcomponent</a:t>
            </a:r>
          </a:p>
          <a:p>
            <a:pPr lvl="2"/>
            <a:r>
              <a:rPr lang="nl-BE" sz="2200" dirty="0" smtClean="0"/>
              <a:t> Voordelen: WebSQL, porteerbaar</a:t>
            </a:r>
          </a:p>
          <a:p>
            <a:pPr lvl="2"/>
            <a:r>
              <a:rPr lang="nl-BE" sz="2200" dirty="0" smtClean="0"/>
              <a:t> Nadelen: Asynchrone WebSQL, asynchrone Google feed api, javascript callbacks, Android WebView application cache bug, big media objecten, javascript lack of intellisense tools</a:t>
            </a:r>
          </a:p>
          <a:p>
            <a:pPr lvl="2"/>
            <a:r>
              <a:rPr lang="nl-BE" sz="2200" dirty="0" smtClean="0"/>
              <a:t> Anders aan te pakken: Eigen parser, combinatie WebSQL &amp; localStorage</a:t>
            </a:r>
          </a:p>
        </p:txBody>
      </p:sp>
    </p:spTree>
    <p:extLst>
      <p:ext uri="{BB962C8B-B14F-4D97-AF65-F5344CB8AC3E}">
        <p14:creationId xmlns:p14="http://schemas.microsoft.com/office/powerpoint/2010/main" val="291337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 smtClean="0"/>
              <a:t>Mobile reader applicatie en webcomponent voor nieuwssite</a:t>
            </a:r>
            <a:endParaRPr lang="nl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/>
          </a:p>
          <a:p>
            <a:pPr marL="0" indent="0">
              <a:buNone/>
            </a:pPr>
            <a:r>
              <a:rPr lang="nl-BE" sz="2800" dirty="0" smtClean="0"/>
              <a:t>Algemeen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Nieuwsapplicatie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sz="2800" dirty="0" smtClean="0"/>
              <a:t>Opdrachtgever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Twipe mobile Solutions NV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265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>
                <a:solidFill>
                  <a:prstClr val="white"/>
                </a:solidFill>
              </a:rPr>
              <a:t>Mobile reader applicatie en webcomponent voor nieuwssite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Objectieven</a:t>
            </a:r>
          </a:p>
          <a:p>
            <a:pPr lvl="1"/>
            <a:r>
              <a:rPr lang="nl-BE" sz="2400" dirty="0" smtClean="0"/>
              <a:t>Het uitlezen van RSS-feeds</a:t>
            </a:r>
          </a:p>
          <a:p>
            <a:pPr lvl="1"/>
            <a:r>
              <a:rPr lang="nl-BE" sz="2400" dirty="0" smtClean="0"/>
              <a:t>Artikels moeten offline leesbaar zijn</a:t>
            </a:r>
          </a:p>
          <a:p>
            <a:pPr lvl="1"/>
            <a:r>
              <a:rPr lang="nl-BE" sz="2400" dirty="0" smtClean="0"/>
              <a:t>De reader is adaptief aan verschillende schermen</a:t>
            </a:r>
          </a:p>
          <a:p>
            <a:pPr lvl="1"/>
            <a:r>
              <a:rPr lang="nl-BE" sz="2400" dirty="0" smtClean="0"/>
              <a:t>De reader kan elk soort 2.0 RSS-feed uitlezen</a:t>
            </a:r>
          </a:p>
          <a:p>
            <a:pPr lvl="1"/>
            <a:r>
              <a:rPr lang="nl-BE" sz="2400" dirty="0" smtClean="0"/>
              <a:t>De reader is configureerbaar</a:t>
            </a:r>
          </a:p>
          <a:p>
            <a:pPr lvl="2"/>
            <a:r>
              <a:rPr lang="nl-BE" sz="2200" dirty="0" smtClean="0"/>
              <a:t>Kleurenthema’s, fontthema’s, bladereffecten, keuze uit verschillende feeds, layouts</a:t>
            </a:r>
          </a:p>
          <a:p>
            <a:pPr lvl="1"/>
            <a:endParaRPr lang="nl-BE" sz="2400" dirty="0" smtClean="0"/>
          </a:p>
          <a:p>
            <a:pPr lvl="1"/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81660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>
                <a:solidFill>
                  <a:prstClr val="white"/>
                </a:solidFill>
              </a:rPr>
              <a:t>Mobile reader applicatie en webcomponent voor nieuwssite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Werkwijze</a:t>
            </a:r>
          </a:p>
          <a:p>
            <a:pPr marL="0" indent="0">
              <a:buNone/>
            </a:pPr>
            <a:endParaRPr lang="nl-BE" sz="2800" dirty="0" smtClean="0"/>
          </a:p>
          <a:p>
            <a:pPr lvl="1"/>
            <a:r>
              <a:rPr lang="nl-BE" sz="2400" dirty="0" smtClean="0"/>
              <a:t>Scope volgens de Moscow-methode</a:t>
            </a:r>
          </a:p>
          <a:p>
            <a:pPr lvl="1"/>
            <a:r>
              <a:rPr lang="nl-BE" sz="2400" dirty="0" smtClean="0"/>
              <a:t>Agilematige aanpak</a:t>
            </a:r>
          </a:p>
          <a:p>
            <a:pPr lvl="1"/>
            <a:r>
              <a:rPr lang="nl-BE" sz="2400" dirty="0" smtClean="0"/>
              <a:t>Werkverdeling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25219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>
                <a:solidFill>
                  <a:prstClr val="white"/>
                </a:solidFill>
              </a:rPr>
              <a:t>Mobile reader applicatie en webcomponent voor nieuwssite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Uitlezen rss-feeds</a:t>
            </a:r>
          </a:p>
          <a:p>
            <a:pPr marL="0" indent="0">
              <a:buNone/>
            </a:pPr>
            <a:endParaRPr lang="nl-BE" sz="2800" dirty="0" smtClean="0"/>
          </a:p>
          <a:p>
            <a:pPr lvl="1"/>
            <a:r>
              <a:rPr lang="nl-BE" sz="2400" dirty="0" smtClean="0"/>
              <a:t>Native</a:t>
            </a:r>
          </a:p>
          <a:p>
            <a:pPr lvl="2"/>
            <a:r>
              <a:rPr lang="nl-BE" sz="2200" dirty="0" smtClean="0"/>
              <a:t>Eigen interne parser geschreven</a:t>
            </a:r>
          </a:p>
          <a:p>
            <a:pPr lvl="1"/>
            <a:endParaRPr lang="nl-BE" sz="2400" dirty="0" smtClean="0"/>
          </a:p>
          <a:p>
            <a:pPr lvl="1"/>
            <a:r>
              <a:rPr lang="nl-BE" sz="2400" dirty="0" smtClean="0"/>
              <a:t>Webcomponent</a:t>
            </a:r>
          </a:p>
          <a:p>
            <a:pPr lvl="2"/>
            <a:r>
              <a:rPr lang="nl-BE" sz="2200" dirty="0" smtClean="0"/>
              <a:t>Javascript cross-domain probleem</a:t>
            </a:r>
          </a:p>
          <a:p>
            <a:pPr lvl="2"/>
            <a:r>
              <a:rPr lang="nl-BE" sz="2200" dirty="0" smtClean="0"/>
              <a:t>Goolge feed api</a:t>
            </a: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88231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>
                <a:solidFill>
                  <a:prstClr val="white"/>
                </a:solidFill>
              </a:rPr>
              <a:t>Mobile reader applicatie en webcomponent voor nieuwssite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Offline beschikbaar zijn</a:t>
            </a:r>
          </a:p>
          <a:p>
            <a:pPr lvl="1"/>
            <a:r>
              <a:rPr lang="nl-BE" sz="2400" dirty="0" smtClean="0"/>
              <a:t>Native</a:t>
            </a:r>
          </a:p>
          <a:p>
            <a:pPr lvl="2"/>
            <a:r>
              <a:rPr lang="nl-BE" sz="2200" dirty="0" smtClean="0"/>
              <a:t>Interne SQLite database</a:t>
            </a:r>
          </a:p>
          <a:p>
            <a:pPr lvl="1"/>
            <a:r>
              <a:rPr lang="nl-BE" sz="2400" dirty="0" smtClean="0"/>
              <a:t>Webcomponent</a:t>
            </a:r>
          </a:p>
          <a:p>
            <a:pPr lvl="2"/>
            <a:r>
              <a:rPr lang="nl-BE" sz="2200" dirty="0" smtClean="0"/>
              <a:t>Browser persistenties</a:t>
            </a:r>
          </a:p>
          <a:p>
            <a:pPr lvl="3"/>
            <a:r>
              <a:rPr lang="nl-BE" sz="2000" dirty="0" smtClean="0"/>
              <a:t>Veroudere technieken, Webstorage, WebSQL &amp; IndexedDB, Application Cache.</a:t>
            </a:r>
          </a:p>
          <a:p>
            <a:pPr lvl="2"/>
            <a:r>
              <a:rPr lang="nl-BE" sz="2200" dirty="0" smtClean="0"/>
              <a:t>Application cache pitfalls &amp; Bootstrap startup</a:t>
            </a: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23263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>
                <a:solidFill>
                  <a:prstClr val="white"/>
                </a:solidFill>
              </a:rPr>
              <a:t>Mobile reader applicatie en webcomponent voor nieuwssite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Adaptieve resoluties</a:t>
            </a:r>
          </a:p>
          <a:p>
            <a:pPr lvl="1"/>
            <a:endParaRPr lang="nl-BE" sz="2400" dirty="0" smtClean="0"/>
          </a:p>
          <a:p>
            <a:pPr lvl="1"/>
            <a:r>
              <a:rPr lang="nl-BE" sz="2400" dirty="0" smtClean="0"/>
              <a:t>Native</a:t>
            </a:r>
          </a:p>
          <a:p>
            <a:pPr lvl="2"/>
            <a:r>
              <a:rPr lang="nl-BE" sz="2200" dirty="0" smtClean="0"/>
              <a:t>Meerdere </a:t>
            </a:r>
            <a:r>
              <a:rPr lang="nl-BE" sz="2200" dirty="0" err="1" smtClean="0"/>
              <a:t>layouts</a:t>
            </a:r>
            <a:r>
              <a:rPr lang="nl-BE" sz="2200" dirty="0" smtClean="0"/>
              <a:t> gemaakt</a:t>
            </a:r>
          </a:p>
          <a:p>
            <a:pPr lvl="2"/>
            <a:endParaRPr lang="nl-BE" sz="2200" dirty="0" smtClean="0"/>
          </a:p>
          <a:p>
            <a:pPr lvl="1"/>
            <a:r>
              <a:rPr lang="nl-BE" sz="2400" dirty="0" smtClean="0"/>
              <a:t>Webcomponent</a:t>
            </a:r>
          </a:p>
          <a:p>
            <a:pPr lvl="2"/>
            <a:r>
              <a:rPr lang="nl-BE" sz="2200" dirty="0" smtClean="0"/>
              <a:t>Responsive design – css queries</a:t>
            </a:r>
          </a:p>
        </p:txBody>
      </p:sp>
    </p:spTree>
    <p:extLst>
      <p:ext uri="{BB962C8B-B14F-4D97-AF65-F5344CB8AC3E}">
        <p14:creationId xmlns:p14="http://schemas.microsoft.com/office/powerpoint/2010/main" val="201169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>
                <a:solidFill>
                  <a:prstClr val="white"/>
                </a:solidFill>
              </a:rPr>
              <a:t>Mobile reader applicatie en webcomponent voor nieuwssite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Elke RSS-feed</a:t>
            </a:r>
          </a:p>
          <a:p>
            <a:pPr marL="914400" lvl="2" indent="0">
              <a:buNone/>
            </a:pPr>
            <a:endParaRPr lang="nl-BE" sz="2200" dirty="0" smtClean="0"/>
          </a:p>
          <a:p>
            <a:pPr lvl="1"/>
            <a:r>
              <a:rPr lang="nl-BE" sz="2400" dirty="0" smtClean="0"/>
              <a:t>Webcomponent</a:t>
            </a:r>
          </a:p>
          <a:p>
            <a:pPr lvl="2"/>
            <a:r>
              <a:rPr lang="nl-BE" sz="2200" dirty="0" smtClean="0"/>
              <a:t>2.0 RSS-feed standaard</a:t>
            </a:r>
          </a:p>
        </p:txBody>
      </p:sp>
    </p:spTree>
    <p:extLst>
      <p:ext uri="{BB962C8B-B14F-4D97-AF65-F5344CB8AC3E}">
        <p14:creationId xmlns:p14="http://schemas.microsoft.com/office/powerpoint/2010/main" val="26038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>
                <a:solidFill>
                  <a:prstClr val="white"/>
                </a:solidFill>
              </a:rPr>
              <a:t>Mobile reader applicatie en webcomponent voor nieuwssite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Configuratie van de reader</a:t>
            </a:r>
          </a:p>
          <a:p>
            <a:pPr lvl="1"/>
            <a:endParaRPr lang="nl-BE" sz="2400" dirty="0" smtClean="0"/>
          </a:p>
          <a:p>
            <a:pPr lvl="1"/>
            <a:r>
              <a:rPr lang="nl-BE" sz="2200" dirty="0" smtClean="0"/>
              <a:t>Kleur</a:t>
            </a:r>
          </a:p>
          <a:p>
            <a:pPr lvl="1"/>
            <a:r>
              <a:rPr lang="nl-BE" sz="2200" dirty="0" smtClean="0"/>
              <a:t>Font</a:t>
            </a:r>
          </a:p>
          <a:p>
            <a:pPr lvl="1"/>
            <a:r>
              <a:rPr lang="nl-BE" sz="2200" dirty="0" err="1" smtClean="0"/>
              <a:t>Layout</a:t>
            </a:r>
            <a:endParaRPr lang="nl-BE" sz="2200" dirty="0" smtClean="0"/>
          </a:p>
          <a:p>
            <a:pPr lvl="1"/>
            <a:r>
              <a:rPr lang="nl-BE" sz="2200" dirty="0"/>
              <a:t>B</a:t>
            </a:r>
            <a:r>
              <a:rPr lang="nl-BE" sz="2200" dirty="0" smtClean="0"/>
              <a:t>ladereffecten</a:t>
            </a:r>
          </a:p>
        </p:txBody>
      </p:sp>
    </p:spTree>
    <p:extLst>
      <p:ext uri="{BB962C8B-B14F-4D97-AF65-F5344CB8AC3E}">
        <p14:creationId xmlns:p14="http://schemas.microsoft.com/office/powerpoint/2010/main" val="862066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278</Words>
  <Application>Microsoft Office PowerPoint</Application>
  <PresentationFormat>Aangepast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Ion</vt:lpstr>
      <vt:lpstr>Mobile reader applicatie en webcomponent voor nieuwssite</vt:lpstr>
      <vt:lpstr>Mobile reader applicatie en webcomponent voor nieuwssite</vt:lpstr>
      <vt:lpstr>Mobile reader applicatie en webcomponent voor nieuwssite</vt:lpstr>
      <vt:lpstr>Mobile reader applicatie en webcomponent voor nieuwssite</vt:lpstr>
      <vt:lpstr>Mobile reader applicatie en webcomponent voor nieuwssite</vt:lpstr>
      <vt:lpstr>Mobile reader applicatie en webcomponent voor nieuwssite</vt:lpstr>
      <vt:lpstr>Mobile reader applicatie en webcomponent voor nieuwssite</vt:lpstr>
      <vt:lpstr>Mobile reader applicatie en webcomponent voor nieuwssite</vt:lpstr>
      <vt:lpstr>Mobile reader applicatie en webcomponent voor nieuwssite</vt:lpstr>
      <vt:lpstr>Mobile reader applicatie en webcomponent voor nieuwssite</vt:lpstr>
      <vt:lpstr>Mobile reader applicatie en webcomponent voor nieuwssite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reader applicatie en webcomponent voor nieuwssite</dc:title>
  <dc:creator>kurt</dc:creator>
  <cp:lastModifiedBy>Raf</cp:lastModifiedBy>
  <cp:revision>34</cp:revision>
  <dcterms:created xsi:type="dcterms:W3CDTF">2013-05-27T11:48:54Z</dcterms:created>
  <dcterms:modified xsi:type="dcterms:W3CDTF">2013-06-02T11:47:51Z</dcterms:modified>
</cp:coreProperties>
</file>