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7" r:id="rId8"/>
    <p:sldId id="266" r:id="rId9"/>
    <p:sldId id="265" r:id="rId10"/>
    <p:sldId id="264" r:id="rId11"/>
    <p:sldId id="272" r:id="rId12"/>
    <p:sldId id="273" r:id="rId13"/>
    <p:sldId id="274" r:id="rId14"/>
    <p:sldId id="268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dera193/Course-Registr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0F7EC-4C0D-4F67-9902-EB8B12B5F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選課系統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84CFF6-F255-4FC9-A188-E88F96F27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1106108136-</a:t>
            </a:r>
            <a:r>
              <a:rPr lang="zh-TW" altLang="en-US"/>
              <a:t>蔡昀庭</a:t>
            </a:r>
          </a:p>
        </p:txBody>
      </p:sp>
    </p:spTree>
    <p:extLst>
      <p:ext uri="{BB962C8B-B14F-4D97-AF65-F5344CB8AC3E}">
        <p14:creationId xmlns:p14="http://schemas.microsoft.com/office/powerpoint/2010/main" val="141397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課程管理系統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06FD89B-543B-4C60-BF1A-DFD487E8B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8700" y="2155031"/>
            <a:ext cx="2828925" cy="3171825"/>
          </a:xfrm>
        </p:spPr>
      </p:pic>
    </p:spTree>
    <p:extLst>
      <p:ext uri="{BB962C8B-B14F-4D97-AF65-F5344CB8AC3E}">
        <p14:creationId xmlns:p14="http://schemas.microsoft.com/office/powerpoint/2010/main" val="231101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課程管理系統</a:t>
            </a:r>
            <a:r>
              <a:rPr lang="en-US" altLang="zh-TW"/>
              <a:t>-</a:t>
            </a:r>
            <a:r>
              <a:rPr lang="zh-TW" altLang="en-US"/>
              <a:t>新增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2E4802-7B35-4346-815F-FFC0A3E78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新增頁面</a:t>
            </a:r>
          </a:p>
        </p:txBody>
      </p:sp>
      <p:pic>
        <p:nvPicPr>
          <p:cNvPr id="8" name="內容版面配置區 7" descr="一張含有 螢幕擷取畫面 的圖片&#10;&#10;自動產生的描述">
            <a:extLst>
              <a:ext uri="{FF2B5EF4-FFF2-40B4-BE49-F238E27FC236}">
                <a16:creationId xmlns:a16="http://schemas.microsoft.com/office/drawing/2014/main" id="{CC0B14F1-253A-4251-8254-C100C9195D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13000" y="2832100"/>
            <a:ext cx="2714625" cy="2628900"/>
          </a:xfr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F607BE6-C218-4674-B41E-0B0166999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新增結果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A12BFBD-909A-4DA8-8689-D7C59232D3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99030" y="2820988"/>
            <a:ext cx="2470790" cy="2638425"/>
          </a:xfrm>
        </p:spPr>
      </p:pic>
    </p:spTree>
    <p:extLst>
      <p:ext uri="{BB962C8B-B14F-4D97-AF65-F5344CB8AC3E}">
        <p14:creationId xmlns:p14="http://schemas.microsoft.com/office/powerpoint/2010/main" val="161271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課程管理系統</a:t>
            </a:r>
            <a:r>
              <a:rPr lang="en-US" altLang="zh-TW"/>
              <a:t>-</a:t>
            </a:r>
            <a:r>
              <a:rPr lang="zh-TW" altLang="en-US"/>
              <a:t>修改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2E4802-7B35-4346-815F-FFC0A3E78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修改頁面</a:t>
            </a:r>
          </a:p>
        </p:txBody>
      </p:sp>
      <p:pic>
        <p:nvPicPr>
          <p:cNvPr id="8" name="內容版面配置區 7" descr="一張含有 螢幕擷取畫面 的圖片&#10;&#10;自動產生的描述">
            <a:extLst>
              <a:ext uri="{FF2B5EF4-FFF2-40B4-BE49-F238E27FC236}">
                <a16:creationId xmlns:a16="http://schemas.microsoft.com/office/drawing/2014/main" id="{0D6571E8-1C9D-4AC1-AE0C-4F4B39C51A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0850" y="2824163"/>
            <a:ext cx="2738925" cy="2644775"/>
          </a:xfr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F607BE6-C218-4674-B41E-0B0166999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修改結果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1956ED5-A871-40E4-8740-20EEF739E7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39332" y="2820988"/>
            <a:ext cx="2390186" cy="2638425"/>
          </a:xfrm>
        </p:spPr>
      </p:pic>
    </p:spTree>
    <p:extLst>
      <p:ext uri="{BB962C8B-B14F-4D97-AF65-F5344CB8AC3E}">
        <p14:creationId xmlns:p14="http://schemas.microsoft.com/office/powerpoint/2010/main" val="126132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課程管理系統</a:t>
            </a:r>
            <a:r>
              <a:rPr lang="en-US" altLang="zh-TW"/>
              <a:t>-</a:t>
            </a:r>
            <a:r>
              <a:rPr lang="zh-TW" altLang="en-US"/>
              <a:t>查詢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2E4802-7B35-4346-815F-FFC0A3E78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查詢功能</a:t>
            </a:r>
          </a:p>
        </p:txBody>
      </p:sp>
      <p:pic>
        <p:nvPicPr>
          <p:cNvPr id="8" name="內容版面配置區 7" descr="一張含有 桌, 刀 的圖片&#10;&#10;自動產生的描述">
            <a:extLst>
              <a:ext uri="{FF2B5EF4-FFF2-40B4-BE49-F238E27FC236}">
                <a16:creationId xmlns:a16="http://schemas.microsoft.com/office/drawing/2014/main" id="{D86E8DC9-1CAD-43F7-9A6B-3EB8CF9573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191" y="2870711"/>
            <a:ext cx="2914650" cy="485775"/>
          </a:xfr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F607BE6-C218-4674-B41E-0B0166999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查詢結果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5458DCD2-0DDA-4B41-A827-C4E75EDEF1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2362" y="2870711"/>
            <a:ext cx="1914525" cy="1162050"/>
          </a:xfrm>
        </p:spPr>
      </p:pic>
    </p:spTree>
    <p:extLst>
      <p:ext uri="{BB962C8B-B14F-4D97-AF65-F5344CB8AC3E}">
        <p14:creationId xmlns:p14="http://schemas.microsoft.com/office/powerpoint/2010/main" val="314828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課程管理系統</a:t>
            </a:r>
            <a:r>
              <a:rPr lang="en-US" altLang="zh-TW"/>
              <a:t>-</a:t>
            </a:r>
            <a:r>
              <a:rPr lang="zh-TW" altLang="en-US"/>
              <a:t>刪除結果頁面</a:t>
            </a:r>
            <a:r>
              <a:rPr lang="en-US" altLang="zh-TW"/>
              <a:t>(</a:t>
            </a:r>
            <a:r>
              <a:rPr lang="zh-TW" altLang="en-US"/>
              <a:t>雷同新增、修改結果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1803CC-C669-4930-AED6-1B5ADDA2F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162" y="3398044"/>
            <a:ext cx="1524000" cy="685800"/>
          </a:xfrm>
        </p:spPr>
      </p:pic>
    </p:spTree>
    <p:extLst>
      <p:ext uri="{BB962C8B-B14F-4D97-AF65-F5344CB8AC3E}">
        <p14:creationId xmlns:p14="http://schemas.microsoft.com/office/powerpoint/2010/main" val="312613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課程管理系統</a:t>
            </a:r>
            <a:r>
              <a:rPr lang="en-US" altLang="zh-TW"/>
              <a:t>-</a:t>
            </a:r>
            <a:r>
              <a:rPr lang="zh-TW" altLang="en-US"/>
              <a:t>學生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B67DCD3-BBBB-4E6C-99CB-5AF1A7EB9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212" y="2059781"/>
            <a:ext cx="3009900" cy="3362325"/>
          </a:xfrm>
        </p:spPr>
      </p:pic>
    </p:spTree>
    <p:extLst>
      <p:ext uri="{BB962C8B-B14F-4D97-AF65-F5344CB8AC3E}">
        <p14:creationId xmlns:p14="http://schemas.microsoft.com/office/powerpoint/2010/main" val="52880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學生管理系統</a:t>
            </a:r>
            <a:r>
              <a:rPr lang="en-US" altLang="zh-TW"/>
              <a:t>-</a:t>
            </a:r>
            <a:r>
              <a:rPr lang="zh-TW" altLang="en-US"/>
              <a:t>新增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2E4802-7B35-4346-815F-FFC0A3E78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新增頁面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F607BE6-C218-4674-B41E-0B0166999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新增結果</a:t>
            </a:r>
          </a:p>
        </p:txBody>
      </p:sp>
      <p:pic>
        <p:nvPicPr>
          <p:cNvPr id="14" name="內容版面配置區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243612EC-CF3C-4D9B-95B3-43CA14A5A6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1327" y="2824163"/>
            <a:ext cx="2517970" cy="2644775"/>
          </a:xfrm>
        </p:spPr>
      </p:pic>
      <p:pic>
        <p:nvPicPr>
          <p:cNvPr id="16" name="內容版面配置區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6412BE67-DA2A-4D4A-AE10-301B59CA05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05208" y="2820988"/>
            <a:ext cx="2258434" cy="2638425"/>
          </a:xfrm>
        </p:spPr>
      </p:pic>
    </p:spTree>
    <p:extLst>
      <p:ext uri="{BB962C8B-B14F-4D97-AF65-F5344CB8AC3E}">
        <p14:creationId xmlns:p14="http://schemas.microsoft.com/office/powerpoint/2010/main" val="152969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學生管理系統</a:t>
            </a:r>
            <a:r>
              <a:rPr lang="en-US" altLang="zh-TW"/>
              <a:t>-</a:t>
            </a:r>
            <a:r>
              <a:rPr lang="zh-TW" altLang="en-US"/>
              <a:t>修改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2E4802-7B35-4346-815F-FFC0A3E78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修改頁面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F607BE6-C218-4674-B41E-0B0166999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修改結果</a:t>
            </a:r>
          </a:p>
        </p:txBody>
      </p:sp>
      <p:pic>
        <p:nvPicPr>
          <p:cNvPr id="12" name="內容版面配置區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1CAA8C11-0E4B-4117-A521-3CD8167ABD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03604" y="2824163"/>
            <a:ext cx="2533416" cy="2644775"/>
          </a:xfrm>
        </p:spPr>
      </p:pic>
      <p:pic>
        <p:nvPicPr>
          <p:cNvPr id="14" name="內容版面配置區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61EF5B4A-A3DF-4501-8C1E-199DCC14B7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11170" y="2820988"/>
            <a:ext cx="2246510" cy="2638425"/>
          </a:xfrm>
        </p:spPr>
      </p:pic>
    </p:spTree>
    <p:extLst>
      <p:ext uri="{BB962C8B-B14F-4D97-AF65-F5344CB8AC3E}">
        <p14:creationId xmlns:p14="http://schemas.microsoft.com/office/powerpoint/2010/main" val="192150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學生管理系統</a:t>
            </a:r>
            <a:r>
              <a:rPr lang="en-US" altLang="zh-TW"/>
              <a:t>-</a:t>
            </a:r>
            <a:r>
              <a:rPr lang="zh-TW" altLang="en-US"/>
              <a:t>查詢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2E4802-7B35-4346-815F-FFC0A3E78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查詢功能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F607BE6-C218-4674-B41E-0B0166999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查詢結果</a:t>
            </a:r>
          </a:p>
        </p:txBody>
      </p:sp>
      <p:pic>
        <p:nvPicPr>
          <p:cNvPr id="12" name="內容版面配置區 11" descr="一張含有 畫畫 的圖片&#10;&#10;自動產生的描述">
            <a:extLst>
              <a:ext uri="{FF2B5EF4-FFF2-40B4-BE49-F238E27FC236}">
                <a16:creationId xmlns:a16="http://schemas.microsoft.com/office/drawing/2014/main" id="{57E83844-BD4B-47C8-A5C4-CD3F249CA7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191" y="2943225"/>
            <a:ext cx="2857500" cy="485775"/>
          </a:xfrm>
        </p:spPr>
      </p:pic>
      <p:pic>
        <p:nvPicPr>
          <p:cNvPr id="14" name="內容版面配置區 13" descr="一張含有 畫畫 的圖片&#10;&#10;自動產生的描述">
            <a:extLst>
              <a:ext uri="{FF2B5EF4-FFF2-40B4-BE49-F238E27FC236}">
                <a16:creationId xmlns:a16="http://schemas.microsoft.com/office/drawing/2014/main" id="{9DF57914-F5F6-45B9-B5E6-AB87516411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2362" y="2943225"/>
            <a:ext cx="1590675" cy="1200150"/>
          </a:xfrm>
        </p:spPr>
      </p:pic>
    </p:spTree>
    <p:extLst>
      <p:ext uri="{BB962C8B-B14F-4D97-AF65-F5344CB8AC3E}">
        <p14:creationId xmlns:p14="http://schemas.microsoft.com/office/powerpoint/2010/main" val="326937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學生管理系統</a:t>
            </a:r>
            <a:r>
              <a:rPr lang="en-US" altLang="zh-TW"/>
              <a:t>-</a:t>
            </a:r>
            <a:r>
              <a:rPr lang="zh-TW" altLang="en-US"/>
              <a:t>刪除結果頁面</a:t>
            </a:r>
            <a:r>
              <a:rPr lang="en-US" altLang="zh-TW"/>
              <a:t>(</a:t>
            </a:r>
            <a:r>
              <a:rPr lang="zh-TW" altLang="en-US"/>
              <a:t>雷同新增、修改結果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4202EC1-E84A-42C5-AD7A-206DA7A42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212" y="3431381"/>
            <a:ext cx="1485900" cy="619125"/>
          </a:xfrm>
        </p:spPr>
      </p:pic>
    </p:spTree>
    <p:extLst>
      <p:ext uri="{BB962C8B-B14F-4D97-AF65-F5344CB8AC3E}">
        <p14:creationId xmlns:p14="http://schemas.microsoft.com/office/powerpoint/2010/main" val="53536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E4C7D-451D-4226-8E2A-00DD90A3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使用工具及框架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D1671-00BF-459A-800B-AEFADEEE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MariaDB</a:t>
            </a:r>
          </a:p>
          <a:p>
            <a:r>
              <a:rPr lang="en-US" altLang="zh-TW"/>
              <a:t>xampp(</a:t>
            </a:r>
            <a:r>
              <a:rPr lang="zh-TW" altLang="en-US"/>
              <a:t>使用</a:t>
            </a:r>
            <a:r>
              <a:rPr lang="en-US" altLang="zh-TW"/>
              <a:t>virtual host, ServerName course-registration.test)</a:t>
            </a:r>
          </a:p>
          <a:p>
            <a:r>
              <a:rPr lang="en-US" altLang="zh-TW"/>
              <a:t>CodeIgniter v3.1.11 + HMVC</a:t>
            </a:r>
          </a:p>
          <a:p>
            <a:r>
              <a:rPr lang="en-US" altLang="zh-TW"/>
              <a:t>PhpStorm Code Completion v3.1.4</a:t>
            </a:r>
          </a:p>
          <a:p>
            <a:r>
              <a:rPr lang="en-US" altLang="zh-TW"/>
              <a:t>JQuery</a:t>
            </a:r>
          </a:p>
          <a:p>
            <a:r>
              <a:rPr lang="en-US" altLang="zh-TW"/>
              <a:t>GitHub: </a:t>
            </a:r>
            <a:r>
              <a:rPr lang="zh-TW" altLang="en-US">
                <a:hlinkClick r:id="rId2"/>
              </a:rPr>
              <a:t>開發紀錄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50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D6EB0-F70D-432F-804A-917FA9C2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選課作業系統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2195F786-CEFC-46AA-AD3A-FD9511F2D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2407444"/>
            <a:ext cx="6924675" cy="2667000"/>
          </a:xfrm>
        </p:spPr>
      </p:pic>
    </p:spTree>
    <p:extLst>
      <p:ext uri="{BB962C8B-B14F-4D97-AF65-F5344CB8AC3E}">
        <p14:creationId xmlns:p14="http://schemas.microsoft.com/office/powerpoint/2010/main" val="111729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D6EB0-F70D-432F-804A-917FA9C2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選課作業系統</a:t>
            </a:r>
            <a:r>
              <a:rPr lang="en-US" altLang="zh-TW"/>
              <a:t>-</a:t>
            </a:r>
            <a:r>
              <a:rPr lang="zh-TW" altLang="en-US"/>
              <a:t>加選</a:t>
            </a:r>
            <a:br>
              <a:rPr lang="en-US" altLang="zh-TW"/>
            </a:br>
            <a:r>
              <a:rPr lang="zh-TW" altLang="en-US"/>
              <a:t>課號左邊</a:t>
            </a:r>
            <a:r>
              <a:rPr lang="en-US" altLang="zh-TW"/>
              <a:t>checkbox</a:t>
            </a:r>
            <a:r>
              <a:rPr lang="zh-TW" altLang="en-US"/>
              <a:t>為全選功能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2BBB39-EAF0-4221-9F6C-73D39AF91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加選功能</a:t>
            </a:r>
          </a:p>
        </p:txBody>
      </p:sp>
      <p:pic>
        <p:nvPicPr>
          <p:cNvPr id="11" name="內容版面配置區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5A0C608B-B053-419C-9082-6797EC2FA1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2865509"/>
            <a:ext cx="4645025" cy="2562083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78D1FF0-451A-47B8-8D78-EEA7E4808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加選結果</a:t>
            </a:r>
          </a:p>
        </p:txBody>
      </p:sp>
      <p:pic>
        <p:nvPicPr>
          <p:cNvPr id="13" name="內容版面配置區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41CC6573-5088-4436-97B2-07E064CD7A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1913" y="3033301"/>
            <a:ext cx="4645025" cy="2213799"/>
          </a:xfrm>
        </p:spPr>
      </p:pic>
    </p:spTree>
    <p:extLst>
      <p:ext uri="{BB962C8B-B14F-4D97-AF65-F5344CB8AC3E}">
        <p14:creationId xmlns:p14="http://schemas.microsoft.com/office/powerpoint/2010/main" val="165276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D6EB0-F70D-432F-804A-917FA9C2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選課作業系統</a:t>
            </a:r>
            <a:r>
              <a:rPr lang="en-US" altLang="zh-TW"/>
              <a:t>-</a:t>
            </a:r>
            <a:r>
              <a:rPr lang="zh-TW" altLang="en-US"/>
              <a:t>退選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2BBB39-EAF0-4221-9F6C-73D39AF91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退選功能</a:t>
            </a:r>
          </a:p>
        </p:txBody>
      </p:sp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F372C508-A19F-48DA-A851-C43FB10AFB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3066786"/>
            <a:ext cx="4645025" cy="2159529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78D1FF0-451A-47B8-8D78-EEA7E4808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退選結果</a:t>
            </a:r>
          </a:p>
        </p:txBody>
      </p:sp>
      <p:pic>
        <p:nvPicPr>
          <p:cNvPr id="10" name="內容版面配置區 9" descr="一張含有 螢幕擷取畫面 的圖片&#10;&#10;自動產生的描述">
            <a:extLst>
              <a:ext uri="{FF2B5EF4-FFF2-40B4-BE49-F238E27FC236}">
                <a16:creationId xmlns:a16="http://schemas.microsoft.com/office/drawing/2014/main" id="{E725AE59-5BBA-45A2-AC50-83849289A0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1913" y="2982243"/>
            <a:ext cx="4645025" cy="2315914"/>
          </a:xfrm>
        </p:spPr>
      </p:pic>
    </p:spTree>
    <p:extLst>
      <p:ext uri="{BB962C8B-B14F-4D97-AF65-F5344CB8AC3E}">
        <p14:creationId xmlns:p14="http://schemas.microsoft.com/office/powerpoint/2010/main" val="362393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D6EB0-F70D-432F-804A-917FA9C2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各項查詢作業系統</a:t>
            </a:r>
          </a:p>
        </p:txBody>
      </p:sp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27A75C45-81C8-4EF3-818E-946E072B0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450" y="2016125"/>
            <a:ext cx="6553425" cy="3449638"/>
          </a:xfrm>
        </p:spPr>
      </p:pic>
    </p:spTree>
    <p:extLst>
      <p:ext uri="{BB962C8B-B14F-4D97-AF65-F5344CB8AC3E}">
        <p14:creationId xmlns:p14="http://schemas.microsoft.com/office/powerpoint/2010/main" val="203265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D6EB0-F70D-432F-804A-917FA9C2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各項查詢作業系統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2BBB39-EAF0-4221-9F6C-73D39AF91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預設指令</a:t>
            </a:r>
            <a:r>
              <a:rPr lang="en-US" altLang="zh-TW"/>
              <a:t>-</a:t>
            </a:r>
            <a:r>
              <a:rPr lang="zh-TW" altLang="en-US"/>
              <a:t>查詢學生選課紀錄</a:t>
            </a:r>
          </a:p>
        </p:txBody>
      </p:sp>
      <p:pic>
        <p:nvPicPr>
          <p:cNvPr id="4" name="內容版面配置區 3" descr="一張含有 螢幕擷取畫面 的圖片&#10;&#10;自動產生的描述">
            <a:extLst>
              <a:ext uri="{FF2B5EF4-FFF2-40B4-BE49-F238E27FC236}">
                <a16:creationId xmlns:a16="http://schemas.microsoft.com/office/drawing/2014/main" id="{01E294DE-FB41-4A9A-82CC-8A5AFC244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2917357"/>
            <a:ext cx="4645025" cy="2458387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78D1FF0-451A-47B8-8D78-EEA7E4808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查詢學生選課紀錄結果</a:t>
            </a:r>
          </a:p>
        </p:txBody>
      </p:sp>
      <p:pic>
        <p:nvPicPr>
          <p:cNvPr id="10" name="內容版面配置區 9" descr="一張含有 時鐘 的圖片&#10;&#10;自動產生的描述">
            <a:extLst>
              <a:ext uri="{FF2B5EF4-FFF2-40B4-BE49-F238E27FC236}">
                <a16:creationId xmlns:a16="http://schemas.microsoft.com/office/drawing/2014/main" id="{A768FB8A-19B9-4958-81DF-3950A0B082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11718" y="2820988"/>
            <a:ext cx="1845415" cy="2638425"/>
          </a:xfrm>
        </p:spPr>
      </p:pic>
    </p:spTree>
    <p:extLst>
      <p:ext uri="{BB962C8B-B14F-4D97-AF65-F5344CB8AC3E}">
        <p14:creationId xmlns:p14="http://schemas.microsoft.com/office/powerpoint/2010/main" val="112371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99787-DB2F-44B3-B4BA-99E59A0C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選課系統首頁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6BF00F-F502-455D-A822-DA8AFCB92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350" y="2755106"/>
            <a:ext cx="3857625" cy="1971675"/>
          </a:xfrm>
        </p:spPr>
      </p:pic>
    </p:spTree>
    <p:extLst>
      <p:ext uri="{BB962C8B-B14F-4D97-AF65-F5344CB8AC3E}">
        <p14:creationId xmlns:p14="http://schemas.microsoft.com/office/powerpoint/2010/main" val="14056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BA15B-A390-48CE-9AAC-F3089BC7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操作失敗頁面</a:t>
            </a:r>
            <a:endParaRPr lang="zh-TW" altLang="en-US" sz="270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7A5A09D-22BF-4C2B-8B46-7780B6AD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在所有子系統中，操作失敗不影響資料庫，並顯示操作失敗頁面，例：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3E76A87-B152-4EB5-A0BE-2E934146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53" y="3152775"/>
            <a:ext cx="15335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9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64D60-718B-41E9-A3EA-647B70A4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科系管理系統</a:t>
            </a:r>
          </a:p>
        </p:txBody>
      </p:sp>
      <p:pic>
        <p:nvPicPr>
          <p:cNvPr id="7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5C072FEC-5F33-4B22-9B7A-7CAF4EB89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478881"/>
            <a:ext cx="3209925" cy="2524125"/>
          </a:xfrm>
        </p:spPr>
      </p:pic>
    </p:spTree>
    <p:extLst>
      <p:ext uri="{BB962C8B-B14F-4D97-AF65-F5344CB8AC3E}">
        <p14:creationId xmlns:p14="http://schemas.microsoft.com/office/powerpoint/2010/main" val="142194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科系管理系統</a:t>
            </a:r>
            <a:r>
              <a:rPr lang="en-US" altLang="zh-TW"/>
              <a:t>-</a:t>
            </a:r>
            <a:r>
              <a:rPr lang="zh-TW" altLang="en-US"/>
              <a:t>新增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D36C74-9287-45BF-A700-1A5023004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新增頁面</a:t>
            </a:r>
          </a:p>
        </p:txBody>
      </p:sp>
      <p:pic>
        <p:nvPicPr>
          <p:cNvPr id="9" name="內容版面配置區 8" descr="一張含有 螢幕擷取畫面 的圖片&#10;&#10;自動產生的描述">
            <a:extLst>
              <a:ext uri="{FF2B5EF4-FFF2-40B4-BE49-F238E27FC236}">
                <a16:creationId xmlns:a16="http://schemas.microsoft.com/office/drawing/2014/main" id="{33E1DED2-9FFE-42A6-8F2B-AD8536F33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14865" y="2824163"/>
            <a:ext cx="2710894" cy="2644775"/>
          </a:xfr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C84374A-F065-4395-869D-15C2D018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新增結果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CB892AE0-2FFC-4502-B6EE-FD2C19A387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18735" y="2820988"/>
            <a:ext cx="3031381" cy="2638425"/>
          </a:xfrm>
        </p:spPr>
      </p:pic>
    </p:spTree>
    <p:extLst>
      <p:ext uri="{BB962C8B-B14F-4D97-AF65-F5344CB8AC3E}">
        <p14:creationId xmlns:p14="http://schemas.microsoft.com/office/powerpoint/2010/main" val="280550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科系管理系統</a:t>
            </a:r>
            <a:r>
              <a:rPr lang="en-US" altLang="zh-TW"/>
              <a:t>-</a:t>
            </a:r>
            <a:r>
              <a:rPr lang="zh-TW" altLang="en-US"/>
              <a:t>修改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A0665C-193A-4122-8B30-48691CA85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修改頁面</a:t>
            </a:r>
          </a:p>
        </p:txBody>
      </p:sp>
      <p:pic>
        <p:nvPicPr>
          <p:cNvPr id="9" name="內容版面配置區 8" descr="一張含有 螢幕擷取畫面 的圖片&#10;&#10;自動產生的描述">
            <a:extLst>
              <a:ext uri="{FF2B5EF4-FFF2-40B4-BE49-F238E27FC236}">
                <a16:creationId xmlns:a16="http://schemas.microsoft.com/office/drawing/2014/main" id="{8923E3D1-EAC8-4422-AD33-30A016BA6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3113" y="2824163"/>
            <a:ext cx="2594398" cy="2644775"/>
          </a:xfr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00D2334-2783-47B7-9E1E-9F37AC41F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修改結果</a:t>
            </a:r>
          </a:p>
        </p:txBody>
      </p:sp>
      <p:pic>
        <p:nvPicPr>
          <p:cNvPr id="11" name="內容版面配置區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182F46AE-0DA1-43B0-8C94-DDD14131B0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07645" y="2820988"/>
            <a:ext cx="3053561" cy="2638425"/>
          </a:xfrm>
        </p:spPr>
      </p:pic>
    </p:spTree>
    <p:extLst>
      <p:ext uri="{BB962C8B-B14F-4D97-AF65-F5344CB8AC3E}">
        <p14:creationId xmlns:p14="http://schemas.microsoft.com/office/powerpoint/2010/main" val="208237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科系管理系統</a:t>
            </a:r>
            <a:r>
              <a:rPr lang="en-US" altLang="zh-TW"/>
              <a:t>-</a:t>
            </a:r>
            <a:r>
              <a:rPr lang="zh-TW" altLang="en-US"/>
              <a:t>查詢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79EFA4-A429-4545-A9D9-B4C76C00E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查詢功能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D8147CC-D513-4F77-9875-39D37404F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191" y="3171825"/>
            <a:ext cx="2895600" cy="514350"/>
          </a:xfr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D83876A-06BB-4DE0-8A6B-1FF456F92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/>
              <a:t>查詢結果</a:t>
            </a:r>
          </a:p>
        </p:txBody>
      </p:sp>
      <p:pic>
        <p:nvPicPr>
          <p:cNvPr id="11" name="內容版面配置區 10" descr="一張含有 畫畫 的圖片&#10;&#10;自動產生的描述">
            <a:extLst>
              <a:ext uri="{FF2B5EF4-FFF2-40B4-BE49-F238E27FC236}">
                <a16:creationId xmlns:a16="http://schemas.microsoft.com/office/drawing/2014/main" id="{1DDE39BD-C3CE-45A2-B4BE-7587BF7151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2362" y="3171825"/>
            <a:ext cx="1704975" cy="1209675"/>
          </a:xfrm>
        </p:spPr>
      </p:pic>
    </p:spTree>
    <p:extLst>
      <p:ext uri="{BB962C8B-B14F-4D97-AF65-F5344CB8AC3E}">
        <p14:creationId xmlns:p14="http://schemas.microsoft.com/office/powerpoint/2010/main" val="150459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244A-07A9-4055-8A08-75B6AF4D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科系管理系統</a:t>
            </a:r>
            <a:r>
              <a:rPr lang="en-US" altLang="zh-TW"/>
              <a:t>-</a:t>
            </a:r>
            <a:r>
              <a:rPr lang="zh-TW" altLang="en-US"/>
              <a:t>刪除結果</a:t>
            </a:r>
            <a:r>
              <a:rPr lang="en-US" altLang="zh-TW"/>
              <a:t>(</a:t>
            </a:r>
            <a:r>
              <a:rPr lang="zh-TW" altLang="en-US"/>
              <a:t>新增、修改結果頁面雷同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53E96C-6667-4C5A-A65C-1EA8B44C1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3436144"/>
            <a:ext cx="1533525" cy="609600"/>
          </a:xfrm>
        </p:spPr>
      </p:pic>
    </p:spTree>
    <p:extLst>
      <p:ext uri="{BB962C8B-B14F-4D97-AF65-F5344CB8AC3E}">
        <p14:creationId xmlns:p14="http://schemas.microsoft.com/office/powerpoint/2010/main" val="64082194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45</TotalTime>
  <Words>256</Words>
  <Application>Microsoft Office PowerPoint</Application>
  <PresentationFormat>寬螢幕</PresentationFormat>
  <Paragraphs>56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圖庫</vt:lpstr>
      <vt:lpstr>選課系統</vt:lpstr>
      <vt:lpstr>使用工具及框架</vt:lpstr>
      <vt:lpstr>選課系統首頁</vt:lpstr>
      <vt:lpstr>操作失敗頁面</vt:lpstr>
      <vt:lpstr>科系管理系統</vt:lpstr>
      <vt:lpstr>科系管理系統-新增</vt:lpstr>
      <vt:lpstr>科系管理系統-修改</vt:lpstr>
      <vt:lpstr>科系管理系統-查詢</vt:lpstr>
      <vt:lpstr>科系管理系統-刪除結果(新增、修改結果頁面雷同)</vt:lpstr>
      <vt:lpstr>課程管理系統</vt:lpstr>
      <vt:lpstr>課程管理系統-新增</vt:lpstr>
      <vt:lpstr>課程管理系統-修改</vt:lpstr>
      <vt:lpstr>課程管理系統-查詢</vt:lpstr>
      <vt:lpstr>課程管理系統-刪除結果頁面(雷同新增、修改結果)</vt:lpstr>
      <vt:lpstr>課程管理系統-學生</vt:lpstr>
      <vt:lpstr>學生管理系統-新增</vt:lpstr>
      <vt:lpstr>學生管理系統-修改</vt:lpstr>
      <vt:lpstr>學生管理系統-查詢</vt:lpstr>
      <vt:lpstr>學生管理系統-刪除結果頁面(雷同新增、修改結果)</vt:lpstr>
      <vt:lpstr>選課作業系統</vt:lpstr>
      <vt:lpstr>選課作業系統-加選 課號左邊checkbox為全選功能</vt:lpstr>
      <vt:lpstr>選課作業系統-退選</vt:lpstr>
      <vt:lpstr>各項查詢作業系統</vt:lpstr>
      <vt:lpstr>各項查詢作業系統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選課系統</dc:title>
  <dc:creator>蔡昀庭</dc:creator>
  <cp:lastModifiedBy>昀庭 蔡</cp:lastModifiedBy>
  <cp:revision>7</cp:revision>
  <dcterms:created xsi:type="dcterms:W3CDTF">2020-01-11T09:02:53Z</dcterms:created>
  <dcterms:modified xsi:type="dcterms:W3CDTF">2020-01-11T09:49:03Z</dcterms:modified>
</cp:coreProperties>
</file>