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3" r:id="rId3"/>
    <p:sldId id="264" r:id="rId4"/>
    <p:sldId id="258" r:id="rId5"/>
    <p:sldId id="265" r:id="rId6"/>
    <p:sldId id="260" r:id="rId7"/>
    <p:sldId id="259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53FC5-EB6E-48BB-A3EA-C22ADFF0A22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6D94-930A-4C33-B967-F029886E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E6D94-930A-4C33-B967-F029886E5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5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478B-EB15-46A6-AFDD-2D94E057C38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533B-11E0-4296-A16C-FD23CD86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Logistic </a:t>
            </a:r>
            <a:r>
              <a:rPr lang="en-US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DoML</a:t>
            </a:r>
            <a:r>
              <a:rPr lang="en-US" dirty="0" smtClean="0"/>
              <a:t> 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Set: Manufacturing 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measurements of quality of a microchip</a:t>
            </a:r>
          </a:p>
          <a:p>
            <a:pPr lvl="1"/>
            <a:r>
              <a:rPr lang="en-US" dirty="0" smtClean="0"/>
              <a:t>High quality have measurements near zero</a:t>
            </a:r>
          </a:p>
          <a:p>
            <a:r>
              <a:rPr lang="en-US" dirty="0" smtClean="0"/>
              <a:t>Labels from human quality assessor</a:t>
            </a:r>
          </a:p>
          <a:p>
            <a:r>
              <a:rPr lang="en-US" dirty="0" smtClean="0"/>
              <a:t>Can the quality control process be fully automated?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gradient?</a:t>
            </a:r>
          </a:p>
          <a:p>
            <a:r>
              <a:rPr lang="en-US" dirty="0" smtClean="0"/>
              <a:t>How do we update the hypothesis?</a:t>
            </a:r>
          </a:p>
          <a:p>
            <a:pPr lvl="1"/>
            <a:r>
              <a:rPr lang="en-US" dirty="0" smtClean="0"/>
              <a:t>What’s a learning rate?</a:t>
            </a:r>
          </a:p>
          <a:p>
            <a:pPr lvl="1"/>
            <a:r>
              <a:rPr lang="en-US" dirty="0" smtClean="0"/>
              <a:t>What happens if the learning rate is too big?</a:t>
            </a:r>
          </a:p>
          <a:p>
            <a:r>
              <a:rPr lang="en-US" dirty="0" smtClean="0"/>
              <a:t>How do we know that we’ve reached a minimum?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59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holehouse.org/mlclass/17_Large_Scale_Machine_Learning_files/Image%20%5b15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324600" cy="50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data points and class labels, finding a way to make yes/no predictions</a:t>
            </a:r>
          </a:p>
          <a:p>
            <a:r>
              <a:rPr lang="en-US" dirty="0" smtClean="0"/>
              <a:t>What should be our measure of accuracy?</a:t>
            </a:r>
          </a:p>
          <a:p>
            <a:r>
              <a:rPr lang="en-US" dirty="0" smtClean="0"/>
              <a:t>Then what do we use as our cost function?</a:t>
            </a:r>
          </a:p>
          <a:p>
            <a:pPr lvl="1"/>
            <a:r>
              <a:rPr lang="en-US" dirty="0" smtClean="0"/>
              <a:t>Without regularization for now</a:t>
            </a:r>
            <a:endParaRPr lang="en-US" dirty="0"/>
          </a:p>
          <a:p>
            <a:r>
              <a:rPr lang="en-US" dirty="0" smtClean="0"/>
              <a:t>Why do we use sigmoid?</a:t>
            </a:r>
          </a:p>
          <a:p>
            <a:r>
              <a:rPr lang="en-US" dirty="0" smtClean="0"/>
              <a:t>How is the prediction calculated?</a:t>
            </a:r>
          </a:p>
          <a:p>
            <a:r>
              <a:rPr lang="en-US" dirty="0" smtClean="0"/>
              <a:t>What’s the form of the gradient?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3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Sigmoid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wgHEhQIBwgWFRUXFB8aFhQYGB8cEhogIBgZGxwdGhsYKDQmHBspHh8aITEhJiorMjIuGB8zPzQ4NyotMCwBCgoKDg0OGhAQGiwmHyQsNCwvMCw0MCwsLC0sLCwsLCs3LDAsLCw0NDQ1NywuNiwsLDAvLTc2NzQ3LC0uLCwtLP/AABEIALcBEwMBIgACEQEDEQH/xAAbAAEBAQEBAQEBAAAAAAAAAAAAAwUEBgIBB//EAEcQAAEDAgIFBgwEBAILAAAAAAEAAgQDERIyBSExcrIGQVFTkuETFBYiNFRhcXSUtNNCYoKRFSOBwSUzJENSY3ODoaKxwtH/xAAXAQEBAQEAAAAAAAAAAAAAAAAAAQID/8QAKBEBAAECBAUDBQAAAAAAAAAAAAECERIhMfAiQVFh0XGRoRMyUrHB/9oADAMBAAIRAxEAPwD+4oiICLnpmtVu4VAPOItbocR0+xfWCv1w7Pegsijgr9cOz3pgr9cOz3oLIo4K/XDs96nR8PUGI1hmIy9DiOn2IOpFHBX64dnvTBX64dnvQWRRwV+uHZ70wV+uHZ70FkXLR8PUGI1hmIy9DiOn2KmCv1w7PegspSpNCI015VZrGja5xs0a7DWfbq/qvzBX64dnvU65k0Wmo27yPwNaMR9gxOA/chBWNIoy2Nkxqgcx7Q5rgbtcCLgg84I1qq8xyWg6XowYkOpUMd9Kgym9jmMfctpsbcFriLXB18/Qu7k7Lm6QomtIrNxNr1qdw2wPgpFWkDa+okMBPtKDZRRwV+uHZ70wV+uHZ70FkUcFfrh2e9MFfrh2e9BZFy0fD1BiNYZiMvQ4jp9ipgr9cOz3oLIo4K/XDs9655kulBAdN0jTp32Y7Nv7rnWrETOg7kWP/FmvOGP4V+7QfhPue6zT+6+aE/SlcEs0a8ayPONMDUSPwvcf+i1gq5+Eu2kWRj5QO2R6AHSarif2FP8Auhp8oHbJMdv/AC3u/wDYJg6zBdrosgR+UPPpSN8s/wC8vtsfTf49JUf6R3D/AM1SmGPyj58F2oijEe97QapBIJBIFgbEi9ubZsVlhRERAREQQiZTvv43K6hEynffxuV0BERAUIeU77+NyuoQ8p338bkF0REBERBCJlO+/jcrqETKd9/G5XQEREBYfI30d/xsv66QtxYfI30d/wAbL+ukINxERARFzzZlGC3wsh3PYAC7nE7GtA1lx6ArEXygfsTKd9/G5cR0s6T5uiI/hf8AeE4Y4/XYl36A7WLEhQiQaukxj0qLMxOtGuMOd3+aRqqH8uXesCtoAN1ALXDT3n4Rm/w2TJ16R0g8/kpfyqf7tOMn9dj0LpiaNgwiXRIjGE7XBoDj7ztJ966kUmuZyLChDynffxuV1CHlO+/jcsquiIgIiIIRMp338bldQiZTvv43K6AiIgIiIIRMp338bldQiZTvv43K6AiIgKEPKd9/G5XUIeU77+NyC6IiAiIghEynffxuV1CJlO+/jcroCIiAsPkb6O/42X9dIW4sPkb6O/42X9dIQbiIvmrUZRBq1XgNAuSTYADWSTzBBGdLpQmGtWvtsGjW5xOoNaOckrmgQqrneP6RsapFmtGtlJp/C3pP+0/aT0AAD40fSfOeNKSmEC38imRYsadr3A7Kjh062t1aiX31FueHKNefhNUImU77+NyuoRMp338bldYUREQFCHlO+/jcrqEPKd9/G5BdERAREQQiZTvv43K6hEynffxuV0BERAREQQiZTvv43K6hEynffxuV0BERAUIeU77+NyuoQ8p338bkF0REBERBCJlO+/jcrqETKd9/G5XQEREBYfI30d/xsv66QtxYfI30d/xsv66Qg3FlSv8AFKviQ/yqRBrdDnanMp+4anu/QNYc4Lp0rLfFYBQaDUe7BSadhcb6z+UAFx9jSqaPiMg02x2OJtrLjmc4m7nG3OSST71unhjF7ed/xHQiIsKhEynffxuV1CJlO+/jcroCIiAoQ8p338bldQh5Tvv43ILoiICIiCETKd9/G5XUImU77+NyugIiICIiCETKd9/G5XUImU77+NyugIiIChDynffxuV1CHlO+/jcguiIgIiIIRMp338bldQiZTvv43K6AiIgLD5G+jv8AjZf10hbi8joWo+rHOjo7yHVZswEja2mJ1fwjh0GxDQRsc9p5irTF5sNrR3+n1HaTdlF2UOjDfz3/AKnCw2+axpGYrUXzSpspAU6TQABYAbABqAHsX0rVN5SBERZVCJlO+/jcrqETKd9/G5XQEREBQh5Tvv43K6hDynffxuQXREQEREEImU77+NyuoRMp338bldAREQEREHJGdWAOCmCMbvxW/G72KuOR1Le13L8iZTvv43K6COOR1Le13JjkdS3tdysiCOOR1Le13KMR1fCbUm53fi/O72LsUIeU77+NyD9xyOpb2u5McjqW9ruVkQRxyOpb2u5McjqW9ruVkQccV1fCbUm53fi/O72K2OR1Le13L8iZTvv43K6DzHKetSZVj/xk02RrVC8vqYaWMNbgxk2FsPhSAdV2g7QFxtkPlaOpxZ+kGUqgo0HvfXecQBe3AazSWnzywsILgSS4bV7NNqDy3J7Scx0fFEh0HsZUe3wtOoWR3gWOOniDvNJLgfONix2sqXIBr6lGppJlO5qya5AcSCweNVzgtbme55vz39gA2tKf6c9uiW5SMdb/AId7Bp33At9rW1Fz8jfR3/Gy/rpC3pT6/pGtjkdS3tdyY5HUt7XcrIsKjjkdS3tdyY5HUt7XcrIg44rq+E2pNzu/F+d3sVscjqW9ruX5EynffxuV0EccjqW9ruTHI6lva7lZEEccjqW9ruUYjq+E2pNzu/F+d3sXYoQ8p338bkH7jkdS3tdyY5HUt7XcrIgjjkdS3tdyY5HUt7XcrIghCvh84fjdxuV1CJlO+/jcroCIiAiIghEynffxuV1CJlO+/jcroCIiAoQ8p338bldQh5Tvv43ILoiICIiCETKd9/G5XUImU77+NyugKMuTShsdJrmzWgk6rnV0AbT0DnVllVf8SriiP8qi4Of0OqbWN9zNTz+Y09eohapi856JK2iY9Wk10iWP5tQ4njbh1WawHoa2w1bTiPOVxcjfR3/Gy/rpC3Fh8jfR3/Gy/rpCkzebq3ERFAREQQiZTvv43K6hEynffxuV0BERAUIeU77+NyuoQ8p338bkF0REBERBCJlO+/jcrqETKd9/G5XQEREBERBCJlO+/jcrqETKd9/G5XQEREBQh5Tvv43K6hDynffxuQXREQEREEImU77+NyuoRMp338bl9SpFKIx0iQ+zWi5PcNp9g2pqObSsupHaKUUA1ahw0wdYvzud+Vo84+620hWgRKcFjY9Ik22k5nEklzndLi4kk9JK5tGR6tRx0jNZao8Waw/6tl7hurViO1xHPYXIa0rRW6sowwkCw+Rvo7/jZf10hbiw+Rvo7/jZf10hYVuIiICIiCETKd9/G5XUImU77+NyugIiIChDynffxuV1CHlO+/jcguiIgIiIIRMp338bldQiZTvv43K6AiIgIiIIRMp338bldQiZTvv43K6AiIgKEPKd9/G5XUIeU77+NyC6IiAiLnmzI8FvhZNSwvYCxLnHma1o1ucegAlWImcoH5Rq06LHVazw1rXPJcTZoAe4kknYFxRmVNKvbNksLaTTejTIs5x614Oz8rDszHzrBk4UStpG1fSLcLGvc5lDUdeMkOqkanOB2NFwCL6zYt2lv7dNU1ERFzUWHyN9Hf8AGy/rpC3Fh8jfR3/Gy/rpCDcREQEREEImU77+NyuoRMp338bldAREQFCHlO+/jcrqEPKd9/G5BdERAREQQiZTvv43K6hEynffxuV0BERAREQQh5Tvv43K681ojSDdGMqRpMKvi8Zru82hUc0h8io9pDmtsQWkHbzrrdykoN2aOln3Rqv/AMW/p1dEvDaRecq8rqdPLoOc73Rn/wB1z+Wrnam8mp43o7gP+26YJ7e8F3q1CHlO+/jcvNHldLdl0JVA6XUZV/2bQIP7rO0HpabEpupPp1qYMiu/D/D5L3/zJFSoCHAAAEOuAW3sRfXdMHWY36F3vVzTNIRINvGpDWk5Wk+c72NaNbj7ACvNfxKJV1TK2kn+wRa9MD3eBptNveSumHpfQsK5iaJkMJzEQZGJ28fB3J96WpjnvfYzaPjekJuqBF8G3rawIP6aQs4/rLLdBVoejKUd3jNV5qVbW8K+xcBzhoGpjdQ1NAvYE3OtcXlRC9Tl/JyPtp5UQvU5fycj7aTXyjIs1IeU77+NyuvH8m9N0YFJ9GVAlgmTIeB4pXPm1JVaow6mc7HNNua9jrWr5UQvU5fycj7awrbRYnlRC9Tl/JyPtrO0/wAr6UejeHHktc6rSph7olcBoqVmUy4YmWLgHEtBvd2EWN7IPWLD5G+jv+Nl/XSFlaG5YUmeGizqcuoaVbA2p4nWNRwNKlUvUbSpAMeMZbazbhoNtacmdO0IVF1OTAlgmTIeB4nIy1JVaow5Odrmm3tQexRYnlRC9Tl/JyPtp5UQvU5fycj7aDbRYnlRC9Tl/JyPtp5UQvU5fycj7aDUh5Tvv43K68fyb03RgUXUZUCWCZMh4Hilc+bUlVqjDqZzsc025r2OtavlRC9Tl/JyPtoNtFieVEL1OX8nI+2nlRC9Tl/JyPtoNtQh5Tvv43LL8qIXqcv5OR9tZfJzTdGBRdRkwJYJkyHgeJ1z5tSVWqMOpnO1zTbmvr1oPXosTyohepy/k5H208qIXqcv5OR9tBtosTyohepy/k5H208qIXqcv5OR9tBqQ8p338bldZHJVj2R71KTmYq1Z4a5pa/C+RVe0lp1tJa4Gx1i+ta6AiIgIiz9IaPky3B8fTFaiALYabaJade0+FpuN+bUbatiD60npeHovCJTnFzr4WU6b6tUgWxEMpNLsIu27rWGJt9oXaDfWF5XTuhJr6lKQx9aRhjVKRLawo1cbnUyyo408AsMLr4dnmkNJ2elhMr06bGSqgc8MAe4Cwc6wuQOa5uUFkREBcuktIxNFs8Zn1sLbgXsSbk2AAbrP9gCdgKjpDR8mW4Pj6YrUQBbDTbRLTr2nwtNxvzajbVsWLyl5P6WnUw2HpNr3NolgFalic5xOt96TmMa4izb4NQxAWxG4eqRfNMPAAqOBNtZAsCeewJNh7LlfSAiLO0ho6VLcKlDTVeiMNsFNtEtJudf82m4312221DVtuDSumoOibGc54BBJc2lUfTaBtdUexpbTaNuJ5AsCeYrRXnNPxNJV6dPRYpPr0XNIk1L0xWqDZ4O3mtaH68TmjLcAAuxN9E3Zst7EH6oy4tCawx5VPE120f1uCCNYINiCNYIBVkQcsSLF0XTNOiMLRdznOcSTzlz3vJLj0ucSp6M0vC0pi8TqOJba7XMex9jfC7DUAJabGzgLGxsdRX5p/R50tFkaNbUwmtQfTDuYY2Ft/6XXHoePMqSKulJsXwWKhSpCnia516bqznOuwkYCagDdh1EkC9kG2iIgL4rVW0Guq1L2aCTYEmwFzYDWT7AvtSkvq02OfQpY3BpLWXtiNtQudlzqug59GaViaUDnRHOu02c19N9OoLi4uyqA4A8xtYrtWNybjyqYqSNJR3NrVHA1HOLS06rBtMMccNNo1AHbck3JJWygIiIC5IGkoekDVZDrhxpVDTqWB814a1xbc7bBw2X6NoK+9IUa8ilUoxJHg3uYQ2pbFgJFg7DcXtttdYnJLQ2kNDvlCZUpFj6rDSFOm5mpsejS/E91h5gFtvmk384BoejREQF81HspA1KjgABckmwAG0knYF9LO5R6OfpeJI0bSqBprUH0w47AXMLQTbm1oK6N0nG0mDUiCpYG130qlO/tb4VoxN/M249q7FhcnYk2O+tVrU6lOk5rAylUq+FeHtx+EeHYnWa4GmAL7WFxALjfd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wgHEhQIBwgWFRUXFB8aFhQYGB8cEhogIBgZGxwdGhsYKDQmHBspHh8aITEhJiorMjIuGB8zPzQ4NyotMCwBCgoKDg0OGhAQGiwmHyQsNCwvMCw0MCwsLC0sLCwsLCs3LDAsLCw0NDQ1NywuNiwsLDAvLTc2NzQ3LC0uLCwtLP/AABEIALcBEwMBIgACEQEDEQH/xAAbAAEBAQEBAQEBAAAAAAAAAAAAAwUEBgIBB//EAEcQAAEDAgIFBgwEBAILAAAAAAEAAgQDERIyBSExcrIGQVFTkuETFBYiNFRhcXSUtNNCYoKRFSOBwSUzJENSY3ODoaKxwtH/xAAXAQEBAQEAAAAAAAAAAAAAAAAAAQID/8QAKBEBAAECBAUDBQAAAAAAAAAAAAECERIhMfAiQVFh0XGRoRMyUrHB/9oADAMBAAIRAxEAPwD+4oiICLnpmtVu4VAPOItbocR0+xfWCv1w7Pegsijgr9cOz3pgr9cOz3oLIo4K/XDs96nR8PUGI1hmIy9DiOn2IOpFHBX64dnvTBX64dnvQWRRwV+uHZ70wV+uHZ70FkXLR8PUGI1hmIy9DiOn2KmCv1w7PegspSpNCI015VZrGja5xs0a7DWfbq/qvzBX64dnvU65k0Wmo27yPwNaMR9gxOA/chBWNIoy2Nkxqgcx7Q5rgbtcCLgg84I1qq8xyWg6XowYkOpUMd9Kgym9jmMfctpsbcFriLXB18/Qu7k7Lm6QomtIrNxNr1qdw2wPgpFWkDa+okMBPtKDZRRwV+uHZ70wV+uHZ70FkUcFfrh2e9MFfrh2e9BZFy0fD1BiNYZiMvQ4jp9ipgr9cOz3oLIo4K/XDs9655kulBAdN0jTp32Y7Nv7rnWrETOg7kWP/FmvOGP4V+7QfhPue6zT+6+aE/SlcEs0a8ayPONMDUSPwvcf+i1gq5+Eu2kWRj5QO2R6AHSarif2FP8Auhp8oHbJMdv/AC3u/wDYJg6zBdrosgR+UPPpSN8s/wC8vtsfTf49JUf6R3D/AM1SmGPyj58F2oijEe97QapBIJBIFgbEi9ubZsVlhRERAREQQiZTvv43K6hEynffxuV0BERAUIeU77+NyuoQ8p338bkF0REBERBCJlO+/jcrqETKd9/G5XQEREBYfI30d/xsv66QtxYfI30d/wAbL+ukINxERARFzzZlGC3wsh3PYAC7nE7GtA1lx6ArEXygfsTKd9/G5cR0s6T5uiI/hf8AeE4Y4/XYl36A7WLEhQiQaukxj0qLMxOtGuMOd3+aRqqH8uXesCtoAN1ALXDT3n4Rm/w2TJ16R0g8/kpfyqf7tOMn9dj0LpiaNgwiXRIjGE7XBoDj7ztJ966kUmuZyLChDynffxuV1CHlO+/jcsquiIgIiIIRMp338bldQiZTvv43K6AiIgIiIIRMp338bldQiZTvv43K6AiIgKEPKd9/G5XUIeU77+NyC6IiAiIghEynffxuV1CJlO+/jcroCIiAsPkb6O/42X9dIW4sPkb6O/42X9dIQbiIvmrUZRBq1XgNAuSTYADWSTzBBGdLpQmGtWvtsGjW5xOoNaOckrmgQqrneP6RsapFmtGtlJp/C3pP+0/aT0AAD40fSfOeNKSmEC38imRYsadr3A7Kjh062t1aiX31FueHKNefhNUImU77+NyuoRMp338bldYUREQFCHlO+/jcrqEPKd9/G5BdERAREQQiZTvv43K6hEynffxuV0BERAREQQiZTvv43K6hEynffxuV0BERAUIeU77+NyuoQ8p338bkF0REBERBCJlO+/jcrqETKd9/G5XQEREBYfI30d/xsv66QtxYfI30d/xsv66Qg3FlSv8AFKviQ/yqRBrdDnanMp+4anu/QNYc4Lp0rLfFYBQaDUe7BSadhcb6z+UAFx9jSqaPiMg02x2OJtrLjmc4m7nG3OSST71unhjF7ed/xHQiIsKhEynffxuV1CJlO+/jcroCIiAoQ8p338bldQh5Tvv43ILoiICIiCETKd9/G5XUImU77+NyugIiICIiCETKd9/G5XUImU77+NyugIiIChDynffxuV1CHlO+/jcguiIgIiIIRMp338bldQiZTvv43K6AiIgLD5G+jv8AjZf10hbi8joWo+rHOjo7yHVZswEja2mJ1fwjh0GxDQRsc9p5irTF5sNrR3+n1HaTdlF2UOjDfz3/AKnCw2+axpGYrUXzSpspAU6TQABYAbABqAHsX0rVN5SBERZVCJlO+/jcrqETKd9/G5XQEREBQh5Tvv43K6hDynffxuQXREQEREEImU77+NyuoRMp338bldAREQEREHJGdWAOCmCMbvxW/G72KuOR1Le13L8iZTvv43K6COOR1Le13JjkdS3tdysiCOOR1Le13KMR1fCbUm53fi/O72LsUIeU77+NyD9xyOpb2u5McjqW9ruVkQRxyOpb2u5McjqW9ruVkQccV1fCbUm53fi/O72K2OR1Le13L8iZTvv43K6DzHKetSZVj/xk02RrVC8vqYaWMNbgxk2FsPhSAdV2g7QFxtkPlaOpxZ+kGUqgo0HvfXecQBe3AazSWnzywsILgSS4bV7NNqDy3J7Scx0fFEh0HsZUe3wtOoWR3gWOOniDvNJLgfONix2sqXIBr6lGppJlO5qya5AcSCweNVzgtbme55vz39gA2tKf6c9uiW5SMdb/AId7Bp33At9rW1Fz8jfR3/Gy/rpC3pT6/pGtjkdS3tdyY5HUt7XcrIsKjjkdS3tdyY5HUt7XcrIg44rq+E2pNzu/F+d3sVscjqW9ruX5EynffxuV0EccjqW9ruTHI6lva7lZEEccjqW9ruUYjq+E2pNzu/F+d3sXYoQ8p338bkH7jkdS3tdyY5HUt7XcrIgjjkdS3tdyY5HUt7XcrIghCvh84fjdxuV1CJlO+/jcroCIiAiIghEynffxuV1CJlO+/jcroCIiAoQ8p338bldQh5Tvv43ILoiICIiCETKd9/G5XUImU77+NyugKMuTShsdJrmzWgk6rnV0AbT0DnVllVf8SriiP8qi4Of0OqbWN9zNTz+Y09eohapi856JK2iY9Wk10iWP5tQ4njbh1WawHoa2w1bTiPOVxcjfR3/Gy/rpC3Fh8jfR3/Gy/rpCkzebq3ERFAREQQiZTvv43K6hEynffxuV0BERAUIeU77+NyuoQ8p338bkF0REBERBCJlO+/jcrqETKd9/G5XQEREBERBCJlO+/jcrqETKd9/G5XQEREBQh5Tvv43K6hDynffxuQXREQEREEImU77+NyuoRMp338bl9SpFKIx0iQ+zWi5PcNp9g2pqObSsupHaKUUA1ahw0wdYvzud+Vo84+620hWgRKcFjY9Ik22k5nEklzndLi4kk9JK5tGR6tRx0jNZao8Waw/6tl7hurViO1xHPYXIa0rRW6sowwkCw+Rvo7/jZf10hbiw+Rvo7/jZf10hYVuIiICIiCETKd9/G5XUImU77+NyugIiIChDynffxuV1CHlO+/jcguiIgIiIIRMp338bldQiZTvv43K6AiIgIiIIRMp338bldQiZTvv43K6AiIgKEPKd9/G5XUIeU77+NyC6IiAiLnmzI8FvhZNSwvYCxLnHma1o1ucegAlWImcoH5Rq06LHVazw1rXPJcTZoAe4kknYFxRmVNKvbNksLaTTejTIs5x614Oz8rDszHzrBk4UStpG1fSLcLGvc5lDUdeMkOqkanOB2NFwCL6zYt2lv7dNU1ERFzUWHyN9Hf8AGy/rpC3Fh8jfR3/Gy/rpCDcREQEREEImU77+NyuoRMp338bldAREQFCHlO+/jcrqEPKd9/G5BdERAREQQiZTvv43K6hEynffxuV0BERAREQQh5Tvv43K681ojSDdGMqRpMKvi8Zru82hUc0h8io9pDmtsQWkHbzrrdykoN2aOln3Rqv/AMW/p1dEvDaRecq8rqdPLoOc73Rn/wB1z+Wrnam8mp43o7gP+26YJ7e8F3q1CHlO+/jcvNHldLdl0JVA6XUZV/2bQIP7rO0HpabEpupPp1qYMiu/D/D5L3/zJFSoCHAAAEOuAW3sRfXdMHWY36F3vVzTNIRINvGpDWk5Wk+c72NaNbj7ACvNfxKJV1TK2kn+wRa9MD3eBptNveSumHpfQsK5iaJkMJzEQZGJ28fB3J96WpjnvfYzaPjekJuqBF8G3rawIP6aQs4/rLLdBVoejKUd3jNV5qVbW8K+xcBzhoGpjdQ1NAvYE3OtcXlRC9Tl/JyPtp5UQvU5fycj7aTXyjIs1IeU77+NyuvH8m9N0YFJ9GVAlgmTIeB4pXPm1JVaow6mc7HNNua9jrWr5UQvU5fycj7awrbRYnlRC9Tl/JyPtrO0/wAr6UejeHHktc6rSph7olcBoqVmUy4YmWLgHEtBvd2EWN7IPWLD5G+jv+Nl/XSFlaG5YUmeGizqcuoaVbA2p4nWNRwNKlUvUbSpAMeMZbazbhoNtacmdO0IVF1OTAlgmTIeB4nIy1JVaow5Odrmm3tQexRYnlRC9Tl/JyPtp5UQvU5fycj7aDbRYnlRC9Tl/JyPtp5UQvU5fycj7aDUh5Tvv43K68fyb03RgUXUZUCWCZMh4Hilc+bUlVqjDqZzsc025r2OtavlRC9Tl/JyPtoNtFieVEL1OX8nI+2nlRC9Tl/JyPtoNtQh5Tvv43LL8qIXqcv5OR9tZfJzTdGBRdRkwJYJkyHgeJ1z5tSVWqMOpnO1zTbmvr1oPXosTyohepy/k5H208qIXqcv5OR9tBtosTyohepy/k5H208qIXqcv5OR9tBqQ8p338bldZHJVj2R71KTmYq1Z4a5pa/C+RVe0lp1tJa4Gx1i+ta6AiIgIiz9IaPky3B8fTFaiALYabaJade0+FpuN+bUbatiD60npeHovCJTnFzr4WU6b6tUgWxEMpNLsIu27rWGJt9oXaDfWF5XTuhJr6lKQx9aRhjVKRLawo1cbnUyyo408AsMLr4dnmkNJ2elhMr06bGSqgc8MAe4Cwc6wuQOa5uUFkREBcuktIxNFs8Zn1sLbgXsSbk2AAbrP9gCdgKjpDR8mW4Pj6YrUQBbDTbRLTr2nwtNxvzajbVsWLyl5P6WnUw2HpNr3NolgFalic5xOt96TmMa4izb4NQxAWxG4eqRfNMPAAqOBNtZAsCeewJNh7LlfSAiLO0ho6VLcKlDTVeiMNsFNtEtJudf82m4312221DVtuDSumoOibGc54BBJc2lUfTaBtdUexpbTaNuJ5AsCeYrRXnNPxNJV6dPRYpPr0XNIk1L0xWqDZ4O3mtaH68TmjLcAAuxN9E3Zst7EH6oy4tCawx5VPE120f1uCCNYINiCNYIBVkQcsSLF0XTNOiMLRdznOcSTzlz3vJLj0ucSp6M0vC0pi8TqOJba7XMex9jfC7DUAJabGzgLGxsdRX5p/R50tFkaNbUwmtQfTDuYY2Ft/6XXHoePMqSKulJsXwWKhSpCnia516bqznOuwkYCagDdh1EkC9kG2iIgL4rVW0Guq1L2aCTYEmwFzYDWT7AvtSkvq02OfQpY3BpLWXtiNtQudlzqug59GaViaUDnRHOu02c19N9OoLi4uyqA4A8xtYrtWNybjyqYqSNJR3NrVHA1HOLS06rBtMMccNNo1AHbck3JJWygIiIC5IGkoekDVZDrhxpVDTqWB814a1xbc7bBw2X6NoK+9IUa8ilUoxJHg3uYQ2pbFgJFg7DcXtttdYnJLQ2kNDvlCZUpFj6rDSFOm5mpsejS/E91h5gFtvmk384BoejREQF81HspA1KjgABckmwAG0knYF9LO5R6OfpeJI0bSqBprUH0w47AXMLQTbm1oK6N0nG0mDUiCpYG130qlO/tb4VoxN/M249q7FhcnYk2O+tVrU6lOk5rAylUq+FeHtx+EeHYnWa4GmAL7WFxALjfd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upload.wikimedia.org/wikipedia/commons/thumb/8/88/Logistic-curve.svg/2000px-Logistic-curv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2027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1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Acquire data </a:t>
            </a:r>
          </a:p>
          <a:p>
            <a:pPr lvl="1"/>
            <a:r>
              <a:rPr lang="en-US" dirty="0" smtClean="0"/>
              <a:t>Partition it</a:t>
            </a:r>
          </a:p>
          <a:p>
            <a:r>
              <a:rPr lang="en-US" dirty="0" smtClean="0"/>
              <a:t>Hypothesize</a:t>
            </a:r>
          </a:p>
          <a:p>
            <a:r>
              <a:rPr lang="en-US" dirty="0" smtClean="0"/>
              <a:t>Evaluate quality of hypothesis</a:t>
            </a:r>
          </a:p>
          <a:p>
            <a:r>
              <a:rPr lang="en-US" dirty="0" smtClean="0"/>
              <a:t>Optimize hypothesis</a:t>
            </a:r>
          </a:p>
          <a:p>
            <a:r>
              <a:rPr lang="en-US" dirty="0" smtClean="0"/>
              <a:t>Visualize hypothesis and its performance</a:t>
            </a:r>
          </a:p>
          <a:p>
            <a:r>
              <a:rPr lang="en-US" dirty="0" smtClean="0"/>
              <a:t>Assess output</a:t>
            </a:r>
          </a:p>
          <a:p>
            <a:r>
              <a:rPr lang="en-US" dirty="0" smtClean="0"/>
              <a:t>Redesign?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7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Set: University Admissions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variables are two exam scores</a:t>
            </a:r>
          </a:p>
          <a:p>
            <a:r>
              <a:rPr lang="en-US" dirty="0" smtClean="0"/>
              <a:t>Output variable is admission</a:t>
            </a:r>
          </a:p>
          <a:p>
            <a:r>
              <a:rPr lang="en-US" dirty="0" smtClean="0"/>
              <a:t>Try a linear function with an intercept term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How do we add a constant term to our prediction?</a:t>
            </a:r>
            <a:endParaRPr lang="en-US" dirty="0" smtClean="0"/>
          </a:p>
          <a:p>
            <a:r>
              <a:rPr lang="en-US" dirty="0" smtClean="0"/>
              <a:t>We’ll see how well this </a:t>
            </a:r>
            <a:r>
              <a:rPr lang="en-US" dirty="0" smtClean="0"/>
              <a:t>works</a:t>
            </a:r>
          </a:p>
          <a:p>
            <a:r>
              <a:rPr lang="en-US" dirty="0" smtClean="0"/>
              <a:t>Copy P:\DoML_Week3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5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Build Insight into the problem</a:t>
            </a:r>
          </a:p>
          <a:p>
            <a:r>
              <a:rPr lang="en-US" dirty="0" smtClean="0"/>
              <a:t>Plot </a:t>
            </a:r>
            <a:r>
              <a:rPr lang="en-US" dirty="0"/>
              <a:t>the data</a:t>
            </a:r>
          </a:p>
          <a:p>
            <a:r>
              <a:rPr lang="en-US" dirty="0" smtClean="0"/>
              <a:t>Plot </a:t>
            </a:r>
            <a:r>
              <a:rPr lang="en-US" dirty="0"/>
              <a:t>the </a:t>
            </a:r>
            <a:r>
              <a:rPr lang="en-US" dirty="0" err="1"/>
              <a:t>p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neg</a:t>
            </a:r>
            <a:r>
              <a:rPr lang="en-US" dirty="0"/>
              <a:t> points differently</a:t>
            </a:r>
          </a:p>
          <a:p>
            <a:r>
              <a:rPr lang="en-US" dirty="0"/>
              <a:t>Decide on a form for weights  - does it include a constant term?  How do you add it?</a:t>
            </a:r>
          </a:p>
          <a:p>
            <a:r>
              <a:rPr lang="en-US" dirty="0"/>
              <a:t>Pick some weights and then compute the accuracy of your prediction on the data (different from the cost function)</a:t>
            </a:r>
          </a:p>
          <a:p>
            <a:r>
              <a:rPr lang="en-US" dirty="0"/>
              <a:t>Plot the decision boundary</a:t>
            </a:r>
          </a:p>
          <a:p>
            <a:pPr marL="0" indent="0">
              <a:buNone/>
            </a:pPr>
            <a:r>
              <a:rPr lang="en-US" dirty="0"/>
              <a:t>Then, start the formal </a:t>
            </a:r>
            <a:r>
              <a:rPr lang="en-US" dirty="0" smtClean="0"/>
              <a:t>process, using given starter code</a:t>
            </a:r>
            <a:endParaRPr lang="en-US" dirty="0"/>
          </a:p>
          <a:p>
            <a:r>
              <a:rPr lang="en-US" dirty="0"/>
              <a:t>Partition your data into train and test data</a:t>
            </a:r>
          </a:p>
          <a:p>
            <a:r>
              <a:rPr lang="en-US" dirty="0"/>
              <a:t>Write the proper cost function and gradient of the cost </a:t>
            </a:r>
            <a:r>
              <a:rPr lang="en-US" dirty="0" err="1"/>
              <a:t>wrt</a:t>
            </a:r>
            <a:r>
              <a:rPr lang="en-US" dirty="0"/>
              <a:t> the parameters</a:t>
            </a:r>
          </a:p>
          <a:p>
            <a:r>
              <a:rPr lang="en-US" dirty="0"/>
              <a:t>Implement gradient descent </a:t>
            </a:r>
          </a:p>
          <a:p>
            <a:r>
              <a:rPr lang="en-US" dirty="0"/>
              <a:t>Assess results of your optimization with visualizations, checking gradient at the end of the run, and other diagnostic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1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Engineering,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Could we have done better if we had a nonlinear separator?</a:t>
            </a:r>
          </a:p>
          <a:p>
            <a:r>
              <a:rPr lang="en-US" dirty="0" smtClean="0"/>
              <a:t>What’s a higher-order projection?</a:t>
            </a:r>
          </a:p>
          <a:p>
            <a:pPr lvl="1"/>
            <a:r>
              <a:rPr lang="en-US" dirty="0" smtClean="0"/>
              <a:t>Could it give us a discontinuous decision boundary?</a:t>
            </a:r>
          </a:p>
          <a:p>
            <a:r>
              <a:rPr lang="en-US" dirty="0" smtClean="0"/>
              <a:t>What does regularization do?</a:t>
            </a:r>
          </a:p>
          <a:p>
            <a:r>
              <a:rPr lang="en-US" smtClean="0"/>
              <a:t>How do </a:t>
            </a:r>
            <a:r>
              <a:rPr lang="en-US" dirty="0" smtClean="0"/>
              <a:t>the cost function </a:t>
            </a:r>
            <a:r>
              <a:rPr lang="en-US" smtClean="0"/>
              <a:t>and gradient </a:t>
            </a:r>
            <a:r>
              <a:rPr lang="en-US" dirty="0" smtClean="0"/>
              <a:t>change with regularization?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372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Logistic Regression</vt:lpstr>
      <vt:lpstr>Gradient Descent Review</vt:lpstr>
      <vt:lpstr>Visualization of Gradient Descent</vt:lpstr>
      <vt:lpstr>Classification</vt:lpstr>
      <vt:lpstr>Visualization of Sigmoid</vt:lpstr>
      <vt:lpstr>ML Process</vt:lpstr>
      <vt:lpstr>Data Set: University Admissions</vt:lpstr>
      <vt:lpstr>Suggested Steps</vt:lpstr>
      <vt:lpstr>Feature Engineering, Regularization</vt:lpstr>
      <vt:lpstr>Data Set: Manufacturing Quality Control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Review</dc:title>
  <dc:creator>Michael Bocamazo</dc:creator>
  <cp:lastModifiedBy>Michael Bocamazo</cp:lastModifiedBy>
  <cp:revision>11</cp:revision>
  <dcterms:created xsi:type="dcterms:W3CDTF">2014-10-07T19:25:18Z</dcterms:created>
  <dcterms:modified xsi:type="dcterms:W3CDTF">2014-10-07T21:56:05Z</dcterms:modified>
</cp:coreProperties>
</file>