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C26401"/>
                </a:solidFill>
                <a:effectLst/>
                <a:latin typeface="Google Sans"/>
              </a:rPr>
              <a:t>Final Project - </a:t>
            </a:r>
            <a:r>
              <a:rPr lang="en-US" b="0" i="0" dirty="0" err="1">
                <a:solidFill>
                  <a:srgbClr val="C26401"/>
                </a:solidFill>
                <a:effectLst/>
                <a:latin typeface="Google Sans"/>
              </a:rPr>
              <a:t>Dockerize</a:t>
            </a:r>
            <a:r>
              <a:rPr lang="en-US" b="0" i="0" dirty="0">
                <a:solidFill>
                  <a:srgbClr val="C26401"/>
                </a:solidFill>
                <a:effectLst/>
                <a:latin typeface="Google Sans"/>
              </a:rPr>
              <a:t> ETL Pipeline using ETL tools Airflow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Ridwan Bayu Erlangga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28" y="466726"/>
            <a:ext cx="9343307" cy="861742"/>
          </a:xfrm>
        </p:spPr>
        <p:txBody>
          <a:bodyPr>
            <a:normAutofit/>
          </a:bodyPr>
          <a:lstStyle/>
          <a:p>
            <a:r>
              <a:rPr lang="en-US" dirty="0"/>
              <a:t>Create Docker (MySQL, Airflow and PostgreSQL) in your local computer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828" y="1752978"/>
            <a:ext cx="3908666" cy="4475294"/>
          </a:xfrm>
        </p:spPr>
        <p:txBody>
          <a:bodyPr/>
          <a:lstStyle/>
          <a:p>
            <a:pPr marL="342900" indent="-342900" algn="just">
              <a:buAutoNum type="arabicPeriod"/>
            </a:pPr>
            <a:r>
              <a:rPr lang="en-US" dirty="0"/>
              <a:t>Create docker-</a:t>
            </a:r>
            <a:r>
              <a:rPr lang="en-US" dirty="0" err="1"/>
              <a:t>compose.yaml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image, container dan volume di docker</a:t>
            </a:r>
          </a:p>
          <a:p>
            <a:pPr marL="342900" indent="-342900" algn="just">
              <a:buAutoNum type="arabicPeriod"/>
            </a:pPr>
            <a:r>
              <a:rPr lang="en-US" dirty="0"/>
              <a:t>Create .env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ID" b="0" i="0" dirty="0">
                <a:effectLst/>
              </a:rPr>
              <a:t>file yang </a:t>
            </a:r>
            <a:r>
              <a:rPr lang="en-ID" b="0" i="0" dirty="0" err="1">
                <a:effectLst/>
              </a:rPr>
              <a:t>digunakan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menyimpan</a:t>
            </a:r>
            <a:r>
              <a:rPr lang="en-ID" b="0" i="0" dirty="0">
                <a:effectLst/>
              </a:rPr>
              <a:t> variable environment</a:t>
            </a:r>
          </a:p>
          <a:p>
            <a:pPr marL="342900" indent="-342900" algn="just">
              <a:buAutoNum type="arabicPeriod"/>
            </a:pPr>
            <a:r>
              <a:rPr lang="en-US" dirty="0"/>
              <a:t>Create file requirement.txt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library/framework yang </a:t>
            </a:r>
            <a:r>
              <a:rPr lang="en-US" dirty="0" err="1"/>
              <a:t>akan</a:t>
            </a:r>
            <a:r>
              <a:rPr lang="en-US" dirty="0"/>
              <a:t> di install </a:t>
            </a:r>
            <a:r>
              <a:rPr lang="en-US" dirty="0" err="1"/>
              <a:t>nantinya</a:t>
            </a:r>
            <a:r>
              <a:rPr lang="en-US" dirty="0"/>
              <a:t> di container</a:t>
            </a:r>
          </a:p>
          <a:p>
            <a:pPr marL="342900" indent="-342900" algn="just">
              <a:buAutoNum type="arabicPeriod"/>
            </a:pPr>
            <a:r>
              <a:rPr lang="en-US" dirty="0"/>
              <a:t>Create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ID" b="0" i="0" dirty="0" err="1">
                <a:effectLst/>
              </a:rPr>
              <a:t>digunakan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mengabaikan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atau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menghindari</a:t>
            </a:r>
            <a:r>
              <a:rPr lang="en-ID" b="0" i="0" dirty="0">
                <a:effectLst/>
              </a:rPr>
              <a:t> file dan </a:t>
            </a:r>
            <a:r>
              <a:rPr lang="en-ID" b="0" i="0" dirty="0" err="1">
                <a:effectLst/>
              </a:rPr>
              <a:t>direktori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tertentu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dari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kontrol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versi</a:t>
            </a:r>
            <a:r>
              <a:rPr lang="en-ID" b="0" i="0" dirty="0">
                <a:effectLst/>
              </a:rPr>
              <a:t> Git.</a:t>
            </a:r>
          </a:p>
          <a:p>
            <a:pPr algn="just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C92EF-D700-B2E2-4EE5-006D6390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90" y="1616273"/>
            <a:ext cx="7333389" cy="39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28" y="466726"/>
            <a:ext cx="9343307" cy="861742"/>
          </a:xfrm>
        </p:spPr>
        <p:txBody>
          <a:bodyPr>
            <a:normAutofit/>
          </a:bodyPr>
          <a:lstStyle/>
          <a:p>
            <a:r>
              <a:rPr lang="en-US" dirty="0"/>
              <a:t>Create Docker (MySQL, Airflow and PostgreSQL) in your local computer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828" y="1752978"/>
            <a:ext cx="10919066" cy="645165"/>
          </a:xfrm>
        </p:spPr>
        <p:txBody>
          <a:bodyPr/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/>
              <a:t>Running di terminal docker-compose -p </a:t>
            </a:r>
            <a:r>
              <a:rPr lang="en-US" dirty="0" err="1"/>
              <a:t>f_project</a:t>
            </a:r>
            <a:r>
              <a:rPr lang="en-US" dirty="0"/>
              <a:t> up –d,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build dan run service-service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Docker Compose.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2A13BD-8776-0F5B-23EE-1C1A87865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5" y="2398143"/>
            <a:ext cx="10903789" cy="1133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09DA60-F983-5601-D0B5-8A74829FF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5" y="3722677"/>
            <a:ext cx="10903789" cy="18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4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28" y="319637"/>
            <a:ext cx="9343307" cy="559800"/>
          </a:xfrm>
        </p:spPr>
        <p:txBody>
          <a:bodyPr>
            <a:normAutofit/>
          </a:bodyPr>
          <a:lstStyle/>
          <a:p>
            <a:r>
              <a:rPr lang="en-US" dirty="0"/>
              <a:t>Create Database in MySQL and PostgreSQL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48CAB-D674-76A4-96A4-3D59EDE6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18" y="1146455"/>
            <a:ext cx="2530363" cy="514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7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28" y="319637"/>
            <a:ext cx="9343307" cy="948446"/>
          </a:xfrm>
        </p:spPr>
        <p:txBody>
          <a:bodyPr>
            <a:normAutofit/>
          </a:bodyPr>
          <a:lstStyle/>
          <a:p>
            <a:r>
              <a:rPr lang="en-US" dirty="0"/>
              <a:t>Create Connection from Airflow to MySQL and PostgreSQL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627F79-307E-508A-22F0-A148FC5A3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48730C-D0E8-696C-6D5A-4AFC7BDD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50" y="1917626"/>
            <a:ext cx="10432900" cy="3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7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55" y="543851"/>
            <a:ext cx="9343307" cy="44842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DAG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627F79-307E-508A-22F0-A148FC5A3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58331-E6C9-61F7-9CF4-88F00A511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46"/>
          <a:stretch/>
        </p:blipFill>
        <p:spPr>
          <a:xfrm>
            <a:off x="159289" y="1307431"/>
            <a:ext cx="5936711" cy="3540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C5F5B-3164-AA51-7868-7548C93E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130" y="3056227"/>
            <a:ext cx="5737890" cy="36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55" y="543851"/>
            <a:ext cx="9343307" cy="44842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DDL in MySQL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627F79-307E-508A-22F0-A148FC5A3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7C3B5-3357-BFFD-5075-BE75D63F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248601"/>
            <a:ext cx="9728200" cy="48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6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55" y="474453"/>
            <a:ext cx="9343307" cy="774148"/>
          </a:xfrm>
        </p:spPr>
        <p:txBody>
          <a:bodyPr>
            <a:normAutofit fontScale="90000"/>
          </a:bodyPr>
          <a:lstStyle/>
          <a:p>
            <a:r>
              <a:rPr lang="en-US" dirty="0"/>
              <a:t>Get data from Public API covid19 and load data to MySQL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627F79-307E-508A-22F0-A148FC5A3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4D546-C7FA-E27C-F813-94661F90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07" y="1912835"/>
            <a:ext cx="6133386" cy="40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0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FB2FF0E-1C2A-FFE5-DE41-EA52DB4BF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{6B5CAD64-89D5-42FD-8357-0597749DA732}tf67328976_win32</Template>
  <TotalTime>1449</TotalTime>
  <Words>191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Google Sans</vt:lpstr>
      <vt:lpstr>Tenorite</vt:lpstr>
      <vt:lpstr>Office Theme</vt:lpstr>
      <vt:lpstr>Final Project - Dockerize ETL Pipeline using ETL tools Airflow</vt:lpstr>
      <vt:lpstr>Create Docker (MySQL, Airflow and PostgreSQL) in your local computer (1)</vt:lpstr>
      <vt:lpstr>Create Docker (MySQL, Airflow and PostgreSQL) in your local computer (2)</vt:lpstr>
      <vt:lpstr>Create Database in MySQL and PostgreSQL</vt:lpstr>
      <vt:lpstr>Create Connection from Airflow to MySQL and PostgreSQL</vt:lpstr>
      <vt:lpstr>Create DAG</vt:lpstr>
      <vt:lpstr>Create DDL in MySQL</vt:lpstr>
      <vt:lpstr>Get data from Public API covid19 and load data to MySQL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Dockerize ETL Pipeline using ETL tools Airflow</dc:title>
  <dc:creator>Ridwan B E</dc:creator>
  <cp:lastModifiedBy>Ridwan B E</cp:lastModifiedBy>
  <cp:revision>1</cp:revision>
  <dcterms:created xsi:type="dcterms:W3CDTF">2024-02-01T18:13:06Z</dcterms:created>
  <dcterms:modified xsi:type="dcterms:W3CDTF">2024-02-02T18:22:41Z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