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10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10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11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3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一碗沙拉配有炒饭、水煮蛋和一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一碗三文鱼饼、沙拉和鹰嘴豆泥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一碗宽意大利面配有欧芹黄油、烤榛子和帕尔马干酪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一碗沙拉配有炒饭、水煮蛋和一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宽意大利面配有欧芹黄油、烤榛子和帕尔马干酪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7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eep@2024/8/3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keep@2024/8/31</a:t>
            </a:r>
          </a:p>
        </p:txBody>
      </p:sp>
      <p:sp>
        <p:nvSpPr>
          <p:cNvPr id="172" name="stark101_verifi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stark101_verifier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14400" y="4008966"/>
            <a:ext cx="8905821" cy="471819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cp0(-x)"/>
          <p:cNvSpPr txBox="1"/>
          <p:nvPr/>
        </p:nvSpPr>
        <p:spPr>
          <a:xfrm>
            <a:off x="5059651" y="5527708"/>
            <a:ext cx="97779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cp</a:t>
            </a:r>
            <a:r>
              <a:rPr sz="1200"/>
              <a:t>0</a:t>
            </a:r>
            <a:r>
              <a:t>(-x)</a:t>
            </a:r>
          </a:p>
        </p:txBody>
      </p:sp>
      <p:pic>
        <p:nvPicPr>
          <p:cNvPr id="176" name="已粘贴的影片.png" descr="已粘贴的影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39966" y="4008966"/>
            <a:ext cx="7191840" cy="471805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矩形"/>
          <p:cNvSpPr/>
          <p:nvPr/>
        </p:nvSpPr>
        <p:spPr>
          <a:xfrm>
            <a:off x="11006666" y="6316133"/>
            <a:ext cx="6851122" cy="64942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线条"/>
          <p:cNvSpPr/>
          <p:nvPr/>
        </p:nvSpPr>
        <p:spPr>
          <a:xfrm>
            <a:off x="9465733" y="6773333"/>
            <a:ext cx="157601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矩形"/>
          <p:cNvSpPr/>
          <p:nvPr/>
        </p:nvSpPr>
        <p:spPr>
          <a:xfrm>
            <a:off x="8204200" y="5613400"/>
            <a:ext cx="1287066" cy="2174346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0" name="矩形"/>
          <p:cNvSpPr/>
          <p:nvPr/>
        </p:nvSpPr>
        <p:spPr>
          <a:xfrm>
            <a:off x="8204200" y="7806266"/>
            <a:ext cx="1287066" cy="540346"/>
          </a:xfrm>
          <a:prstGeom prst="rect">
            <a:avLst/>
          </a:prstGeom>
          <a:ln w="381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1" name="矩形"/>
          <p:cNvSpPr/>
          <p:nvPr/>
        </p:nvSpPr>
        <p:spPr>
          <a:xfrm>
            <a:off x="11006666" y="7035799"/>
            <a:ext cx="6851122" cy="540347"/>
          </a:xfrm>
          <a:prstGeom prst="rect">
            <a:avLst/>
          </a:prstGeom>
          <a:ln w="381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" name="线条"/>
          <p:cNvSpPr/>
          <p:nvPr/>
        </p:nvSpPr>
        <p:spPr>
          <a:xfrm flipV="1">
            <a:off x="9592733" y="7424757"/>
            <a:ext cx="1332164" cy="651683"/>
          </a:xfrm>
          <a:prstGeom prst="line">
            <a:avLst/>
          </a:prstGeom>
          <a:ln w="508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矩形"/>
          <p:cNvSpPr/>
          <p:nvPr/>
        </p:nvSpPr>
        <p:spPr>
          <a:xfrm>
            <a:off x="8204200" y="4986866"/>
            <a:ext cx="1287066" cy="540346"/>
          </a:xfrm>
          <a:prstGeom prst="rect">
            <a:avLst/>
          </a:prstGeom>
          <a:ln w="381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矩形"/>
          <p:cNvSpPr/>
          <p:nvPr/>
        </p:nvSpPr>
        <p:spPr>
          <a:xfrm>
            <a:off x="11142133" y="4736802"/>
            <a:ext cx="5899547" cy="1509085"/>
          </a:xfrm>
          <a:prstGeom prst="rect">
            <a:avLst/>
          </a:prstGeom>
          <a:ln w="381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线条"/>
          <p:cNvSpPr/>
          <p:nvPr/>
        </p:nvSpPr>
        <p:spPr>
          <a:xfrm>
            <a:off x="9478433" y="5257039"/>
            <a:ext cx="1576016" cy="1"/>
          </a:xfrm>
          <a:prstGeom prst="line">
            <a:avLst/>
          </a:prstGeom>
          <a:ln w="50800">
            <a:solidFill>
              <a:schemeClr val="accent4">
                <a:hueOff val="-476017"/>
                <a:lumOff val="-100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065866" y="656166"/>
            <a:ext cx="11938001" cy="632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箭头"/>
          <p:cNvSpPr/>
          <p:nvPr/>
        </p:nvSpPr>
        <p:spPr>
          <a:xfrm rot="5440302">
            <a:off x="6246762" y="7253360"/>
            <a:ext cx="1340781" cy="838569"/>
          </a:xfrm>
          <a:prstGeom prst="rightArrow">
            <a:avLst>
              <a:gd name="adj1" fmla="val 32000"/>
              <a:gd name="adj2" fmla="val 102329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89" name="已粘贴的影片.png" descr="已粘贴的影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4033" y="8600016"/>
            <a:ext cx="17303168" cy="421255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cp0(-x)"/>
          <p:cNvSpPr txBox="1"/>
          <p:nvPr/>
        </p:nvSpPr>
        <p:spPr>
          <a:xfrm>
            <a:off x="7159384" y="2784508"/>
            <a:ext cx="97779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cp</a:t>
            </a:r>
            <a:r>
              <a:rPr sz="1200"/>
              <a:t>0</a:t>
            </a:r>
            <a:r>
              <a:t>(-x)</a:t>
            </a:r>
          </a:p>
        </p:txBody>
      </p:sp>
      <p:pic>
        <p:nvPicPr>
          <p:cNvPr id="191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192866" y="783166"/>
            <a:ext cx="11938001" cy="632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cp0(-x)"/>
          <p:cNvSpPr txBox="1"/>
          <p:nvPr/>
        </p:nvSpPr>
        <p:spPr>
          <a:xfrm>
            <a:off x="7286384" y="2911508"/>
            <a:ext cx="97780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cp</a:t>
            </a:r>
            <a:r>
              <a:rPr sz="1200"/>
              <a:t>0</a:t>
            </a:r>
            <a:r>
              <a:t>(-x)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075" y="95285"/>
            <a:ext cx="15151808" cy="8410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已粘贴的影片.png" descr="已粘贴的影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3386" y="9539900"/>
            <a:ext cx="18786296" cy="3949769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箭头"/>
          <p:cNvSpPr/>
          <p:nvPr/>
        </p:nvSpPr>
        <p:spPr>
          <a:xfrm rot="5440302">
            <a:off x="9311696" y="8521454"/>
            <a:ext cx="1340780" cy="838569"/>
          </a:xfrm>
          <a:prstGeom prst="rightArrow">
            <a:avLst>
              <a:gd name="adj1" fmla="val 32000"/>
              <a:gd name="adj2" fmla="val 102329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490" y="186500"/>
            <a:ext cx="10776226" cy="5865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已粘贴的影片.png" descr="已粘贴的影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01918" y="45870"/>
            <a:ext cx="11798301" cy="614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已粘贴的影片.png" descr="已粘贴的影片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68129" y="6977240"/>
            <a:ext cx="11680240" cy="671088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箭头"/>
          <p:cNvSpPr/>
          <p:nvPr/>
        </p:nvSpPr>
        <p:spPr>
          <a:xfrm rot="5440302">
            <a:off x="16455692" y="6150712"/>
            <a:ext cx="875838" cy="883505"/>
          </a:xfrm>
          <a:prstGeom prst="rightArrow">
            <a:avLst>
              <a:gd name="adj1" fmla="val 41588"/>
              <a:gd name="adj2" fmla="val 64639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2" name="箭头"/>
          <p:cNvSpPr/>
          <p:nvPr/>
        </p:nvSpPr>
        <p:spPr>
          <a:xfrm>
            <a:off x="11216398" y="2857179"/>
            <a:ext cx="875838" cy="883505"/>
          </a:xfrm>
          <a:prstGeom prst="rightArrow">
            <a:avLst>
              <a:gd name="adj1" fmla="val 41588"/>
              <a:gd name="adj2" fmla="val 64639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