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1F375-B411-46F0-AA6F-D03F9A830E9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FFC9A-C606-4C01-94E0-9A8CEDAF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AR_Air</a:t>
            </a:r>
            <a:r>
              <a:rPr lang="en-US" dirty="0"/>
              <a:t> is a hypothetical name incorporated for the company in the new business venture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FFC9A-C606-4C01-94E0-9A8CEDAFA6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2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2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8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2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1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4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2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7396-8602-4B47-93CF-3501FDD7D5B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BCDCB84-F557-4114-A2CD-A12DB572E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9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eagan.adajo@student.moringaschoo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hsamaha/aviation-accident-database-synop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5F3-D328-14A6-A7E8-5FFA42FF8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1 Project: Risk Analysis for </a:t>
            </a:r>
            <a:r>
              <a:rPr lang="en-US" dirty="0" err="1"/>
              <a:t>AR_Air’s</a:t>
            </a:r>
            <a:r>
              <a:rPr lang="en-US" dirty="0"/>
              <a:t>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B2458-86A2-EB26-7C4B-E974E9FE7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28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by: Reagan Adajo</a:t>
            </a:r>
          </a:p>
          <a:p>
            <a:r>
              <a:rPr lang="en-US" dirty="0"/>
              <a:t>Moringa School</a:t>
            </a:r>
          </a:p>
          <a:p>
            <a:r>
              <a:rPr lang="en-US" dirty="0"/>
              <a:t>DSF-PT08</a:t>
            </a:r>
          </a:p>
          <a:p>
            <a:r>
              <a:rPr lang="en-US" dirty="0">
                <a:hlinkClick r:id="rId2"/>
              </a:rPr>
              <a:t>reagan.adajo@student.moringaschool.com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2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1BA-53B3-FFFC-62FA-67A9E060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58A6-F917-84D3-33F6-A1243067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showcases </a:t>
            </a:r>
            <a:r>
              <a:rPr lang="en-US" dirty="0" err="1"/>
              <a:t>AR_Air’s</a:t>
            </a:r>
            <a:r>
              <a:rPr lang="en-US" dirty="0"/>
              <a:t> problem in its expansion to diversify its portfolio by informing on the potential risks for the new venture through a data-driven approach</a:t>
            </a:r>
          </a:p>
          <a:p>
            <a:r>
              <a:rPr lang="en-US" dirty="0"/>
              <a:t>The data outcomes are used to recommend to </a:t>
            </a:r>
            <a:r>
              <a:rPr lang="en-US" dirty="0" err="1"/>
              <a:t>AR_Air’s</a:t>
            </a:r>
            <a:r>
              <a:rPr lang="en-US" dirty="0"/>
              <a:t> management the lowest-risk airplanes to be purchased for their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0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825F-E04C-20A4-3727-5B6BA9A1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C416-CD3D-BAE1-410E-476D1B53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AR_Air</a:t>
            </a:r>
            <a:r>
              <a:rPr lang="en-US" dirty="0"/>
              <a:t> is deliberate on its expansion plans but challenged about the risks involved in executing them. Thus, the need to gain more knowledge for a better understanding and development of actionable insights</a:t>
            </a:r>
          </a:p>
          <a:p>
            <a:pPr marL="0" indent="0">
              <a:buNone/>
            </a:pPr>
            <a:r>
              <a:rPr lang="en-US" dirty="0"/>
              <a:t>Business Aim</a:t>
            </a:r>
          </a:p>
          <a:p>
            <a:r>
              <a:rPr lang="en-US" dirty="0"/>
              <a:t>To diversify the business portfolio by venturing into air transport business</a:t>
            </a:r>
          </a:p>
          <a:p>
            <a:pPr marL="0" indent="0">
              <a:buNone/>
            </a:pPr>
            <a:r>
              <a:rPr lang="en-US" dirty="0"/>
              <a:t>Business Interest</a:t>
            </a:r>
          </a:p>
          <a:p>
            <a:r>
              <a:rPr lang="en-US" dirty="0"/>
              <a:t>To purchase and operate airplanes for private and commercial enterprises</a:t>
            </a:r>
          </a:p>
        </p:txBody>
      </p:sp>
    </p:spTree>
    <p:extLst>
      <p:ext uri="{BB962C8B-B14F-4D97-AF65-F5344CB8AC3E}">
        <p14:creationId xmlns:p14="http://schemas.microsoft.com/office/powerpoint/2010/main" val="205863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3B57-7EE2-2A2D-9A01-D7DB2B99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FA55-0D89-23B8-9FB6-3E1CF8F2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determine the airplane with the lowest risk for </a:t>
            </a:r>
            <a:r>
              <a:rPr lang="en-US" dirty="0" err="1"/>
              <a:t>AR_Air</a:t>
            </a:r>
            <a:r>
              <a:rPr lang="en-US" dirty="0"/>
              <a:t> to start the new endeavor</a:t>
            </a:r>
          </a:p>
          <a:p>
            <a:pPr marL="0" indent="0">
              <a:buNone/>
            </a:pPr>
            <a:r>
              <a:rPr lang="en-US" dirty="0"/>
              <a:t>Business Questions/Metrics</a:t>
            </a:r>
          </a:p>
          <a:p>
            <a:r>
              <a:rPr lang="en-US" dirty="0"/>
              <a:t>How often do airplanes cause accidents (annually)?</a:t>
            </a:r>
          </a:p>
          <a:p>
            <a:r>
              <a:rPr lang="en-US" dirty="0"/>
              <a:t>What type of airplanes are more prone to accidents for private and/or commercial flights?</a:t>
            </a:r>
          </a:p>
          <a:p>
            <a:r>
              <a:rPr lang="en-US" dirty="0"/>
              <a:t>What are the major causes of airplane accidents?</a:t>
            </a:r>
          </a:p>
          <a:p>
            <a:pPr marL="0" indent="0">
              <a:buNone/>
            </a:pPr>
            <a:r>
              <a:rPr lang="en-US" dirty="0"/>
              <a:t>Business Gap</a:t>
            </a:r>
          </a:p>
          <a:p>
            <a:r>
              <a:rPr lang="en-US" dirty="0" err="1"/>
              <a:t>AR_Air</a:t>
            </a:r>
            <a:r>
              <a:rPr lang="en-US" dirty="0"/>
              <a:t> needs to know the potential risks of aircraft, with emphasis on airplanes, to suit their interests, address the objective, and answer their queries</a:t>
            </a:r>
          </a:p>
        </p:txBody>
      </p:sp>
    </p:spTree>
    <p:extLst>
      <p:ext uri="{BB962C8B-B14F-4D97-AF65-F5344CB8AC3E}">
        <p14:creationId xmlns:p14="http://schemas.microsoft.com/office/powerpoint/2010/main" val="159275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C9E9-E53A-18D1-53B3-AC9B211D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D3E5-4501-BD6C-FBD7-961D918D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Secondary data source: </a:t>
            </a:r>
          </a:p>
          <a:p>
            <a:r>
              <a:rPr lang="en-US" dirty="0"/>
              <a:t>National Transport and Safety Board [Online] at; </a:t>
            </a:r>
            <a:r>
              <a:rPr lang="en-US" dirty="0">
                <a:hlinkClick r:id="rId2"/>
              </a:rPr>
              <a:t>https://www.kaggle.com/datasets/khsamaha/aviation-accident-database-synopses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Analysis Tool</a:t>
            </a:r>
          </a:p>
          <a:p>
            <a:r>
              <a:rPr lang="en-US" dirty="0"/>
              <a:t>Python (</a:t>
            </a:r>
            <a:r>
              <a:rPr lang="en-US" dirty="0" err="1"/>
              <a:t>Jupyter</a:t>
            </a:r>
            <a:r>
              <a:rPr lang="en-US" dirty="0"/>
              <a:t> Notebook) </a:t>
            </a:r>
          </a:p>
          <a:p>
            <a:pPr marL="0" indent="0">
              <a:buNone/>
            </a:pPr>
            <a:r>
              <a:rPr lang="en-US" dirty="0"/>
              <a:t>Data Representation</a:t>
            </a:r>
          </a:p>
          <a:p>
            <a:r>
              <a:rPr lang="en-US" dirty="0"/>
              <a:t>Tableau Public version 2024.2</a:t>
            </a:r>
          </a:p>
        </p:txBody>
      </p:sp>
    </p:spTree>
    <p:extLst>
      <p:ext uri="{BB962C8B-B14F-4D97-AF65-F5344CB8AC3E}">
        <p14:creationId xmlns:p14="http://schemas.microsoft.com/office/powerpoint/2010/main" val="17811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B323-2544-A077-736C-F206D20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0B301-D8F3-B0B2-5389-36B25E0C8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correlation in different injuries over time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D5C4C4-B9E3-EB35-58FD-9558AA8ABB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7356" y="2824163"/>
            <a:ext cx="4505913" cy="26447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42C1C1-55DA-2BCB-EB30-64FCCBB4A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Substantial Damage evident in both Fatal Injuries and Uninjured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27BF177-0B84-9A4D-8BCE-163E51B626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24994" y="2820988"/>
            <a:ext cx="2818863" cy="2638425"/>
          </a:xfrm>
        </p:spPr>
      </p:pic>
    </p:spTree>
    <p:extLst>
      <p:ext uri="{BB962C8B-B14F-4D97-AF65-F5344CB8AC3E}">
        <p14:creationId xmlns:p14="http://schemas.microsoft.com/office/powerpoint/2010/main" val="2169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A735-FE3D-DE92-275F-AD4E32CC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5F8E-BD11-D4F8-7C8E-49AC3471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Future airplane accidents should not be predicted from the previous years since no correlation exists.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 wide range of airplanes of makes with low risks exist that </a:t>
            </a:r>
            <a:r>
              <a:rPr lang="en-US" dirty="0" err="1"/>
              <a:t>AR_Air</a:t>
            </a:r>
            <a:r>
              <a:rPr lang="en-US" dirty="0"/>
              <a:t> should consider for their private and commercial operations, such as </a:t>
            </a:r>
            <a:r>
              <a:rPr lang="en-US" dirty="0" err="1"/>
              <a:t>Degraw</a:t>
            </a:r>
            <a:r>
              <a:rPr lang="en-US" dirty="0"/>
              <a:t>, LEINEKE WALTER L, DOVA AIRCRAFT SRO, DARROW, STEPHEN TAYLORCRAFT CORP, </a:t>
            </a:r>
            <a:r>
              <a:rPr lang="en-US" dirty="0" err="1"/>
              <a:t>etc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AR_Air</a:t>
            </a:r>
            <a:r>
              <a:rPr lang="en-US" dirty="0"/>
              <a:t> should invest in continuous professional development among pilots to reduce aviation accidents.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Purchase and operations decisions for air transport ventures should not be made solely on safety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More research is required for better decision-making in the new venture</a:t>
            </a:r>
          </a:p>
        </p:txBody>
      </p:sp>
    </p:spTree>
    <p:extLst>
      <p:ext uri="{BB962C8B-B14F-4D97-AF65-F5344CB8AC3E}">
        <p14:creationId xmlns:p14="http://schemas.microsoft.com/office/powerpoint/2010/main" val="5715871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668</TotalTime>
  <Words>412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Phase 1 Project: Risk Analysis for AR_Air’s Expansion</vt:lpstr>
      <vt:lpstr>Introduction </vt:lpstr>
      <vt:lpstr>Business Problem</vt:lpstr>
      <vt:lpstr>Business Objective</vt:lpstr>
      <vt:lpstr>Methodology</vt:lpstr>
      <vt:lpstr>Data Visualization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reagan adajo</dc:creator>
  <cp:lastModifiedBy>reagan adajo</cp:lastModifiedBy>
  <cp:revision>2</cp:revision>
  <dcterms:created xsi:type="dcterms:W3CDTF">2024-09-08T07:57:48Z</dcterms:created>
  <dcterms:modified xsi:type="dcterms:W3CDTF">2024-09-08T19:06:15Z</dcterms:modified>
</cp:coreProperties>
</file>