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1849-8760-ECAA-83D6-7AA4B54D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A834-5C66-AB23-314C-E06FD562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9812-73CB-7F6D-4AC0-8E1E15B2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56E1-2630-A341-6C3D-C869C599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690D-17D1-7724-7290-78BB62A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CFA3-093A-03ED-73F1-49E9832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8B5E-FA39-45A7-D75E-9DE8C7D7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05F7-F4DA-07D8-6896-821F08B1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AE9A-8612-5367-B1D0-34A3BF51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4F82-B8AA-DE4A-85BA-7E53BF80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8195B-98FF-F2A5-56F4-6A58F31D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27D2-D409-C400-E392-E68F944D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4E87-CA6C-A360-6682-A969E485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E3C2-A609-D5B9-CE8F-6A4FEF55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4A91-5570-9893-7780-6BB5650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599-5E80-0AB4-BEDC-9F81CE9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6E27-D4E5-D42B-8D31-109D5EAE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1D32-D36D-E614-E5B8-F5099CA4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861C-3148-573E-F898-E92F36A8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8BE4-1674-C1AB-350F-B1E7B1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64BF-DBD6-B679-A093-30F5A824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7DB4-ADC1-1029-47B7-55C3A1F5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BBC2-0F92-9BAA-824A-91915E2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DD1D-9A4C-5DF9-EEE9-742768DD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4DBA-20F9-6C7C-1443-0DCBA321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880-CA74-48E7-DC8C-A6C08BE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C0E2-6036-BAD4-035C-7E999D8F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D49F-F591-0C53-3259-85126C92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7215-D359-30FD-D211-78E62EEC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DCC4-F391-4028-C9D3-43C88D8B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8A64-7DE9-E3CB-CF7B-183A7C6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A643-7F48-6B36-40FF-5298AA2B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393E-49F2-E750-B027-4F4985F5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B30B8-DFDC-88F3-0968-046DEE6E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916CB-919B-B616-B562-742EFB3D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D46CB-5024-C657-0975-FB13542AC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A3CB3-741E-D655-98A6-18A10E2B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97DCC-E111-E800-D724-5F3461D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F4E73-41AF-3498-C8A6-8D164E9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8655-A1BB-EAD9-09B0-131227C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2BAE2-4B2A-BD23-75B4-1125EE7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D307E-0630-7925-66D4-0A76EEA3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8D5A-1CFC-7C27-707E-2B42DD7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05AB-C6BB-3E27-A638-45D06FE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70E7-15E8-1A3C-A93E-374F21C3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1B41-9DAE-A6F6-2684-7983ADB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117C-200E-D0D9-D9FE-8CABD5CA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DE2C-B0EF-3943-A79C-5313F6F1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56B1-D7AE-1817-B5E7-AA147565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EA3F-56B4-D7EE-0E64-6E455102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DE8B-5566-852C-00A3-E713A137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6430-CAF1-F20A-C271-042AB6C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FB2A-826B-995F-47B3-DA49ED6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E9766-6D31-3676-FEAB-624BC305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735F-FDD0-0001-4DEB-828ECCC4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70E7-7C2A-190F-79E2-A9CEF915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9C4B-D945-66DC-6B59-60451BA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A46-1D26-3458-C52A-33522B14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D3E1C-D561-C57C-7E09-233C57D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4262-648D-1BC0-54E7-FC5F9580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F330-DB2B-0D1B-2581-9BAD0D2F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F0D9-E53E-4EA4-BADC-FB9A07FA4F3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B50B-CE1B-890D-9659-55F3D947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5F8B-C1F7-D7DE-1DC3-8F00F57C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5EAF-B4EA-5369-B33B-C094F5D55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NLP Model for Analysis of Twitter Sentiments on Google and </a:t>
            </a:r>
            <a:r>
              <a:rPr lang="en-US" b="1" dirty="0">
                <a:latin typeface="system-ui"/>
              </a:rPr>
              <a:t>App</a:t>
            </a:r>
            <a:r>
              <a:rPr lang="en-US" b="1" i="0" dirty="0">
                <a:effectLst/>
                <a:latin typeface="system-ui"/>
              </a:rPr>
              <a:t>le Products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BD60-56F1-AC9C-4C42-70BBD0933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i="0" dirty="0">
              <a:effectLst/>
              <a:latin typeface="system-ui"/>
            </a:endParaRPr>
          </a:p>
          <a:p>
            <a:pPr algn="r"/>
            <a:endParaRPr lang="en-US" i="0" dirty="0">
              <a:effectLst/>
              <a:latin typeface="system-ui"/>
            </a:endParaRPr>
          </a:p>
          <a:p>
            <a:pPr algn="r"/>
            <a:r>
              <a:rPr lang="en-US" i="0" dirty="0">
                <a:effectLst/>
                <a:latin typeface="system-ui"/>
              </a:rPr>
              <a:t>Presenter</a:t>
            </a:r>
            <a:r>
              <a:rPr lang="en-US" b="1" i="0" dirty="0">
                <a:effectLst/>
                <a:latin typeface="system-ui"/>
              </a:rPr>
              <a:t>: Reagan Adajo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61082-9413-45A0-4886-4AA01A22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64061-59B1-9BE9-BF16-0BE03CB4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D6F91-4DF1-FDE1-CEA9-3AF0CAFF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5D5-36E1-012E-C7E2-9834E7E9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7866-EFB0-5553-51D2-D7B070F4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52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A single Tweet cannot predict the overall emotion towards their products or brand.</a:t>
            </a:r>
          </a:p>
          <a:p>
            <a:r>
              <a:rPr lang="en-US" dirty="0">
                <a:latin typeface="system-ui"/>
              </a:rPr>
              <a:t> The NLP</a:t>
            </a:r>
            <a:r>
              <a:rPr lang="en-US" i="0" dirty="0">
                <a:effectLst/>
                <a:latin typeface="system-ui"/>
              </a:rPr>
              <a:t> model alone is relatively insufficient in predicting the emotions from a tweet text due to its low accuracy and increased errors</a:t>
            </a:r>
          </a:p>
          <a:p>
            <a:pPr algn="l"/>
            <a:r>
              <a:rPr lang="en-US" i="0" dirty="0" err="1">
                <a:effectLst/>
                <a:latin typeface="system-ui"/>
              </a:rPr>
              <a:t>Tweet_texts</a:t>
            </a:r>
            <a:r>
              <a:rPr lang="en-US" i="0" dirty="0">
                <a:effectLst/>
                <a:latin typeface="system-ui"/>
              </a:rPr>
              <a:t> are useful in identifying a problem with a particular product or brand, this informs on areas for improvement</a:t>
            </a:r>
          </a:p>
          <a:p>
            <a:r>
              <a:rPr lang="en-US" dirty="0"/>
              <a:t>Emotions can be overfitting and underfitting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A3C0C-C096-C20A-EBC1-432F0E6C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816-7123-DFD8-8EEA-930C924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6E1A-23DE-AF76-F94F-6C9E3A73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-- THANK YOU --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0678D-BB4F-AC25-603C-78598CFF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169DE-20B3-709D-2F79-8BF9376D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429" y="0"/>
            <a:ext cx="1469571" cy="1328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2CFB9-9C90-0565-48D5-26611C29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9DAA-18CF-124E-596A-6D3E0927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F621-1EE7-A92C-9EF3-66DDDF73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increasing use of Tweets, companies need to find ways to analyze texts to improve product/service delivery</a:t>
            </a:r>
          </a:p>
          <a:p>
            <a:r>
              <a:rPr lang="en-US" dirty="0"/>
              <a:t>Reading </a:t>
            </a:r>
            <a:r>
              <a:rPr lang="en-US" i="1" dirty="0"/>
              <a:t>Texts</a:t>
            </a:r>
            <a:r>
              <a:rPr lang="en-US" dirty="0"/>
              <a:t> can be overwhelming, </a:t>
            </a:r>
            <a:r>
              <a:rPr lang="en-US" b="1" dirty="0"/>
              <a:t>BUT </a:t>
            </a:r>
            <a:r>
              <a:rPr lang="en-US" dirty="0"/>
              <a:t>each </a:t>
            </a:r>
            <a:r>
              <a:rPr lang="en-US" i="1" dirty="0"/>
              <a:t>Word</a:t>
            </a:r>
            <a:r>
              <a:rPr lang="en-US" dirty="0"/>
              <a:t> has a meaning</a:t>
            </a:r>
          </a:p>
          <a:p>
            <a:r>
              <a:rPr lang="en-US" dirty="0"/>
              <a:t>Sentiments from Tweets can convey user emotions or experience</a:t>
            </a:r>
          </a:p>
          <a:p>
            <a:r>
              <a:rPr lang="en-US" dirty="0"/>
              <a:t>This project explores the effectiveness of using such models, </a:t>
            </a:r>
            <a:r>
              <a:rPr lang="en-US" i="1" dirty="0"/>
              <a:t>Thanks to Data Science…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187A7-A3CE-240F-B4EE-D8A41312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D4DC-0461-246B-8DB1-EF36C364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4A77-83C2-4C2D-527E-484F4450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var(--jp-content-font-family)"/>
              </a:rPr>
              <a:t>Overview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project is on building a natural language processing (NLP) model that will rate the sentiments of a Tweet based on its content</a:t>
            </a:r>
          </a:p>
          <a:p>
            <a:pPr algn="l"/>
            <a:endParaRPr lang="en-US" b="1" i="0" dirty="0">
              <a:effectLst/>
              <a:latin typeface="var(--jp-content-font-family)"/>
            </a:endParaRPr>
          </a:p>
          <a:p>
            <a:pPr algn="l"/>
            <a:r>
              <a:rPr lang="en-US" b="1" i="0" dirty="0">
                <a:effectLst/>
                <a:latin typeface="var(--jp-content-font-family)"/>
              </a:rPr>
              <a:t>Business Problem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company needs to develop a model that will assist in judging people's emotions about brands and products using Tweets on Apple and Google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A243-5DF9-74CA-951E-A45383F2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3796-719D-6A00-542A-8D403D3A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C8C3-5E45-2802-6646-2B8CF331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5233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Business Aim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ystem-ui"/>
              </a:rPr>
              <a:t>To build a model that predicts customer's emotions on brands and products using their sentiments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Business Objectives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find out the overall sentiments on Apple and Google products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identify the products with the most positive and negative sentiments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establish how the negative sentiments would be improved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F0F9-BF0F-E7EA-BB5D-0693B8C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3597-76F4-DAE9-5E2E-7F1B15D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Different Emotions on Tweets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804A9B-029C-B5A0-F8EA-A633A66F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699" y="987425"/>
            <a:ext cx="4697177" cy="48736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1A5A5D-820C-54BE-DE07-0701C1AB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Highest counts on ‘Positive emotion’ group on both Google and Apple products</a:t>
            </a:r>
          </a:p>
          <a:p>
            <a:endParaRPr lang="en-US" sz="2400" dirty="0"/>
          </a:p>
          <a:p>
            <a:r>
              <a:rPr lang="en-US" sz="2400" dirty="0"/>
              <a:t>‘I can’t tell’ category had the lowest 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89CB8-E787-DFA4-276E-F2A24E14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FFEF6-5628-497A-4909-A0261589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D6B2-144F-29FD-5944-ADA546A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on Brands/Product Tweet is Directed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CA760E-BBE9-8ECA-333A-F3A7143B3F9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A172-DED1-D034-7941-43DD762C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b="0" i="0" dirty="0">
              <a:effectLst/>
              <a:latin typeface="system-ui"/>
            </a:endParaRPr>
          </a:p>
          <a:p>
            <a:r>
              <a:rPr lang="en-US" sz="2400" b="0" i="0" dirty="0">
                <a:effectLst/>
                <a:latin typeface="system-ui"/>
              </a:rPr>
              <a:t>Apple and its related products received the highest emotional reaction on Tweets</a:t>
            </a:r>
          </a:p>
          <a:p>
            <a:r>
              <a:rPr lang="en-US" sz="2400" dirty="0">
                <a:latin typeface="system-ui"/>
              </a:rPr>
              <a:t>‘iPad’ had the most common</a:t>
            </a:r>
          </a:p>
          <a:p>
            <a:r>
              <a:rPr lang="en-US" sz="2400" b="0" i="0" dirty="0">
                <a:effectLst/>
                <a:latin typeface="system-ui"/>
              </a:rPr>
              <a:t>‘Other Apple prod</a:t>
            </a:r>
            <a:r>
              <a:rPr lang="en-US" sz="2400" dirty="0">
                <a:latin typeface="system-ui"/>
              </a:rPr>
              <a:t>uct or service’ was the least common</a:t>
            </a:r>
            <a:endParaRPr lang="en-US" sz="2400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B1F0E-0719-713F-7411-C6413018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34" y="987425"/>
            <a:ext cx="5092962" cy="502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DAAD7-57C0-BCA9-1C1C-8EB57239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C827D-C324-45B8-635D-679B7DD5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7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FF75E7-D636-4A6F-7783-65FBE8F2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Processed texts on Different Products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6B3EDD-6A39-1570-3229-1996167D5F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3044" y="1825625"/>
            <a:ext cx="4551912" cy="43513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90CCD3-356C-133D-D0B6-93BB806740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0239" y="1825625"/>
            <a:ext cx="4565522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E47FAD-42CF-8A4C-BC4C-D884531C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35ABAE-933B-A36B-9A9C-4612B01B1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9C5A-D554-4774-6D6A-A51F2E4A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D3E4-0C2E-C212-1747-ACABC9D1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55EA49-AE0C-38E6-1508-7FFB963F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 model did not perform so well on predicting unseen data with more errors and low accuracy levels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B53CD-61B6-2981-D302-2B71E962B4E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323115" y="987425"/>
            <a:ext cx="6313714" cy="5226244"/>
          </a:xfrm>
        </p:spPr>
      </p:pic>
    </p:spTree>
    <p:extLst>
      <p:ext uri="{BB962C8B-B14F-4D97-AF65-F5344CB8AC3E}">
        <p14:creationId xmlns:p14="http://schemas.microsoft.com/office/powerpoint/2010/main" val="9759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AA5B48-B2F9-9E21-62C9-E1F36901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Insights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D0BCF-419E-4BD6-587D-CBF9CFE7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233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The color orientation in the Confusion Matrix visualizes the poor performance of the classification model;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implies that the actual versus predicted emotions in the tweets will be subject to misclassification.</a:t>
            </a:r>
          </a:p>
          <a:p>
            <a:pPr algn="l"/>
            <a:r>
              <a:rPr lang="en-US" i="0" dirty="0">
                <a:effectLst/>
                <a:latin typeface="system-ui"/>
              </a:rPr>
              <a:t>The True and Predicted labels demonstrate a misalignment;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implies that there will be a confusion in the results interpretation from the model.</a:t>
            </a:r>
          </a:p>
          <a:p>
            <a:pPr algn="l"/>
            <a:r>
              <a:rPr lang="en-US" i="0" dirty="0">
                <a:effectLst/>
                <a:latin typeface="system-ui"/>
              </a:rPr>
              <a:t>The imbalanced color mapping highlights areas with problems in the model;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pinpoints areas that need to be improved in the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316E-5944-BE80-0B62-4F141B39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system-ui</vt:lpstr>
      <vt:lpstr>var(--jp-content-font-family)</vt:lpstr>
      <vt:lpstr>Wingdings</vt:lpstr>
      <vt:lpstr>Office Theme</vt:lpstr>
      <vt:lpstr>NLP Model for Analysis of Twitter Sentiments on Google and Apple Products</vt:lpstr>
      <vt:lpstr>Introduction</vt:lpstr>
      <vt:lpstr>Business Understanding </vt:lpstr>
      <vt:lpstr>Intro cont..</vt:lpstr>
      <vt:lpstr>Data on Different Emotions on Tweets</vt:lpstr>
      <vt:lpstr> Data on Brands/Product Tweet is Directed</vt:lpstr>
      <vt:lpstr>Processed texts on Different Products</vt:lpstr>
      <vt:lpstr>Confusion Matrix</vt:lpstr>
      <vt:lpstr>Insights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reagan adajo</dc:creator>
  <cp:lastModifiedBy>reagan adajo</cp:lastModifiedBy>
  <cp:revision>1</cp:revision>
  <dcterms:created xsi:type="dcterms:W3CDTF">2025-02-19T17:26:14Z</dcterms:created>
  <dcterms:modified xsi:type="dcterms:W3CDTF">2025-02-19T18:54:05Z</dcterms:modified>
</cp:coreProperties>
</file>