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agen Prince" userId="S::rprince@spartaglobal.com::f216c0f5-958c-417a-b271-40add1aac51b" providerId="AD" clId="Web-{745B9EFD-9406-4C86-9F99-92F90E4685C1}"/>
    <pc:docChg chg="modSld">
      <pc:chgData name="Reagen Prince" userId="S::rprince@spartaglobal.com::f216c0f5-958c-417a-b271-40add1aac51b" providerId="AD" clId="Web-{745B9EFD-9406-4C86-9F99-92F90E4685C1}" dt="2019-02-25T22:06:46.545" v="51"/>
      <pc:docMkLst>
        <pc:docMk/>
      </pc:docMkLst>
      <pc:sldChg chg="modSp">
        <pc:chgData name="Reagen Prince" userId="S::rprince@spartaglobal.com::f216c0f5-958c-417a-b271-40add1aac51b" providerId="AD" clId="Web-{745B9EFD-9406-4C86-9F99-92F90E4685C1}" dt="2019-02-25T22:06:46.545" v="51"/>
        <pc:sldMkLst>
          <pc:docMk/>
          <pc:sldMk cId="2654086685" sldId="259"/>
        </pc:sldMkLst>
        <pc:graphicFrameChg chg="mod modGraphic">
          <ac:chgData name="Reagen Prince" userId="S::rprince@spartaglobal.com::f216c0f5-958c-417a-b271-40add1aac51b" providerId="AD" clId="Web-{745B9EFD-9406-4C86-9F99-92F90E4685C1}" dt="2019-02-25T22:06:46.545" v="51"/>
          <ac:graphicFrameMkLst>
            <pc:docMk/>
            <pc:sldMk cId="2654086685" sldId="259"/>
            <ac:graphicFrameMk id="6" creationId="{D3027F42-9122-43B8-8479-931DC97DA7C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0F5-5BD8-4AF0-A0FB-71776C8AC91C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3F98-02FA-4C24-AD99-17B59917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02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0F5-5BD8-4AF0-A0FB-71776C8AC91C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3F98-02FA-4C24-AD99-17B59917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0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0F5-5BD8-4AF0-A0FB-71776C8AC91C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3F98-02FA-4C24-AD99-17B59917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5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0F5-5BD8-4AF0-A0FB-71776C8AC91C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3F98-02FA-4C24-AD99-17B59917B22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892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0F5-5BD8-4AF0-A0FB-71776C8AC91C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3F98-02FA-4C24-AD99-17B59917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233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0F5-5BD8-4AF0-A0FB-71776C8AC91C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3F98-02FA-4C24-AD99-17B59917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625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0F5-5BD8-4AF0-A0FB-71776C8AC91C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3F98-02FA-4C24-AD99-17B59917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40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0F5-5BD8-4AF0-A0FB-71776C8AC91C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3F98-02FA-4C24-AD99-17B59917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169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0F5-5BD8-4AF0-A0FB-71776C8AC91C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3F98-02FA-4C24-AD99-17B59917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6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0F5-5BD8-4AF0-A0FB-71776C8AC91C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3F98-02FA-4C24-AD99-17B59917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69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0F5-5BD8-4AF0-A0FB-71776C8AC91C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3F98-02FA-4C24-AD99-17B59917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83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0F5-5BD8-4AF0-A0FB-71776C8AC91C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3F98-02FA-4C24-AD99-17B59917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97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0F5-5BD8-4AF0-A0FB-71776C8AC91C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3F98-02FA-4C24-AD99-17B59917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43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0F5-5BD8-4AF0-A0FB-71776C8AC91C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3F98-02FA-4C24-AD99-17B59917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87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0F5-5BD8-4AF0-A0FB-71776C8AC91C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3F98-02FA-4C24-AD99-17B59917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57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0F5-5BD8-4AF0-A0FB-71776C8AC91C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3F98-02FA-4C24-AD99-17B59917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2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E0F5-5BD8-4AF0-A0FB-71776C8AC91C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3F98-02FA-4C24-AD99-17B59917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DBE0F5-5BD8-4AF0-A0FB-71776C8AC91C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D3F98-02FA-4C24-AD99-17B59917B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834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F1FE-36B4-449E-A6F2-9D6CB70D2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Interpersonal Savvy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BF07D-98D1-4593-B5CC-9B8B6C4D4C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Samson Yosef</a:t>
            </a:r>
          </a:p>
          <a:p>
            <a:r>
              <a:rPr lang="en-GB"/>
              <a:t>Reagan prince</a:t>
            </a:r>
          </a:p>
        </p:txBody>
      </p:sp>
    </p:spTree>
    <p:extLst>
      <p:ext uri="{BB962C8B-B14F-4D97-AF65-F5344CB8AC3E}">
        <p14:creationId xmlns:p14="http://schemas.microsoft.com/office/powerpoint/2010/main" val="69484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72B9-D294-4E97-866C-71361723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What is Interpersonal Savvy?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C756-2B18-4721-8B6F-D0A1B9BEC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6316"/>
            <a:ext cx="10515600" cy="276626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/>
              <a:t> Interaction with others appropriately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 Getting along with others whilst still reaching the 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 Essential when working in an organisation</a:t>
            </a:r>
          </a:p>
        </p:txBody>
      </p:sp>
    </p:spTree>
    <p:extLst>
      <p:ext uri="{BB962C8B-B14F-4D97-AF65-F5344CB8AC3E}">
        <p14:creationId xmlns:p14="http://schemas.microsoft.com/office/powerpoint/2010/main" val="237222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ABEA-6FB8-49F6-8C29-07D8BE91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4955"/>
            <a:ext cx="10515600" cy="1067444"/>
          </a:xfrm>
        </p:spPr>
        <p:txBody>
          <a:bodyPr/>
          <a:lstStyle/>
          <a:p>
            <a:pPr algn="ctr"/>
            <a:r>
              <a:rPr lang="en-GB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73B5-19CA-4D49-9369-87C43A581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176" y="2471961"/>
            <a:ext cx="2455043" cy="963279"/>
          </a:xfrm>
        </p:spPr>
        <p:txBody>
          <a:bodyPr/>
          <a:lstStyle/>
          <a:p>
            <a:pPr marL="0" indent="0" algn="ctr">
              <a:buNone/>
            </a:pPr>
            <a:r>
              <a:rPr lang="en-GB"/>
              <a:t>Interpersonal Savvy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AD4E06EB-9AFD-4B38-8920-1E6A1CEFCFAF}"/>
              </a:ext>
            </a:extLst>
          </p:cNvPr>
          <p:cNvSpPr/>
          <p:nvPr/>
        </p:nvSpPr>
        <p:spPr>
          <a:xfrm>
            <a:off x="4954273" y="2042828"/>
            <a:ext cx="2310063" cy="1748589"/>
          </a:xfrm>
          <a:prstGeom prst="donut">
            <a:avLst>
              <a:gd name="adj" fmla="val 3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F00941-E13E-446A-ADC9-4E1EEF8C1C33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6109304" y="3791417"/>
            <a:ext cx="1" cy="148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09B40CD-531F-40C4-A7CC-82E1D30E8256}"/>
              </a:ext>
            </a:extLst>
          </p:cNvPr>
          <p:cNvCxnSpPr>
            <a:stCxn id="4" idx="7"/>
          </p:cNvCxnSpPr>
          <p:nvPr/>
        </p:nvCxnSpPr>
        <p:spPr>
          <a:xfrm rot="5400000" flipH="1" flipV="1">
            <a:off x="7486010" y="1173040"/>
            <a:ext cx="565888" cy="1685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6E3D69B-4EC4-4CEA-9BBE-E47CA9953559}"/>
              </a:ext>
            </a:extLst>
          </p:cNvPr>
          <p:cNvCxnSpPr>
            <a:stCxn id="4" idx="1"/>
          </p:cNvCxnSpPr>
          <p:nvPr/>
        </p:nvCxnSpPr>
        <p:spPr>
          <a:xfrm rot="16200000" flipV="1">
            <a:off x="4198796" y="1205124"/>
            <a:ext cx="565888" cy="1621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B4C34A8-6782-4D33-93A6-AFE8DD32AE1E}"/>
              </a:ext>
            </a:extLst>
          </p:cNvPr>
          <p:cNvCxnSpPr>
            <a:stCxn id="4" idx="3"/>
          </p:cNvCxnSpPr>
          <p:nvPr/>
        </p:nvCxnSpPr>
        <p:spPr>
          <a:xfrm rot="5400000">
            <a:off x="4118711" y="3087537"/>
            <a:ext cx="726059" cy="1621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AB0C9AE-7998-4FAE-B9BD-FF61D549842B}"/>
              </a:ext>
            </a:extLst>
          </p:cNvPr>
          <p:cNvCxnSpPr>
            <a:cxnSpLocks/>
            <a:stCxn id="4" idx="5"/>
          </p:cNvCxnSpPr>
          <p:nvPr/>
        </p:nvCxnSpPr>
        <p:spPr>
          <a:xfrm rot="16200000" flipH="1">
            <a:off x="7405925" y="3055452"/>
            <a:ext cx="726059" cy="1685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6037837-17EE-417C-8F22-DD8280469A84}"/>
              </a:ext>
            </a:extLst>
          </p:cNvPr>
          <p:cNvSpPr txBox="1"/>
          <p:nvPr/>
        </p:nvSpPr>
        <p:spPr>
          <a:xfrm>
            <a:off x="1138989" y="1389893"/>
            <a:ext cx="245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Relates to all kinds of people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8EDC3E-B159-4790-BBB6-F7CF64E2D3D2}"/>
              </a:ext>
            </a:extLst>
          </p:cNvPr>
          <p:cNvSpPr txBox="1"/>
          <p:nvPr/>
        </p:nvSpPr>
        <p:spPr>
          <a:xfrm>
            <a:off x="1291389" y="3959923"/>
            <a:ext cx="245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Builds appropriate rapport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7A1A27-B91C-4B4F-A02E-3CD8838AB372}"/>
              </a:ext>
            </a:extLst>
          </p:cNvPr>
          <p:cNvSpPr txBox="1"/>
          <p:nvPr/>
        </p:nvSpPr>
        <p:spPr>
          <a:xfrm>
            <a:off x="4868778" y="5376805"/>
            <a:ext cx="245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Builds constructive and effective relationships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B695A8-8BE9-4109-BF0A-7DB51CE870F0}"/>
              </a:ext>
            </a:extLst>
          </p:cNvPr>
          <p:cNvSpPr txBox="1"/>
          <p:nvPr/>
        </p:nvSpPr>
        <p:spPr>
          <a:xfrm>
            <a:off x="8598570" y="1481543"/>
            <a:ext cx="245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Uses diplomacy and tact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AD19EC-A5D4-43DC-9CA9-4AA483F5E6A8}"/>
              </a:ext>
            </a:extLst>
          </p:cNvPr>
          <p:cNvSpPr txBox="1"/>
          <p:nvPr/>
        </p:nvSpPr>
        <p:spPr>
          <a:xfrm>
            <a:off x="8855241" y="3856044"/>
            <a:ext cx="2755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Can diffuse even high-tension situations comfortably </a:t>
            </a:r>
          </a:p>
        </p:txBody>
      </p:sp>
    </p:spTree>
    <p:extLst>
      <p:ext uri="{BB962C8B-B14F-4D97-AF65-F5344CB8AC3E}">
        <p14:creationId xmlns:p14="http://schemas.microsoft.com/office/powerpoint/2010/main" val="176237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C8C0-CA99-489B-A703-BAFFD79C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Scenario…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9AC7-8687-44E4-A830-702E3A13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Whilst working on a project, there is a disagreement in your team of five, where two co-workers have a dispute over what approach to go for. They are both convinced that their own idea is the right one.</a:t>
            </a:r>
          </a:p>
          <a:p>
            <a:pPr marL="0" indent="0">
              <a:buNone/>
            </a:pPr>
            <a:r>
              <a:rPr lang="en-GB"/>
              <a:t>How would you react?</a:t>
            </a:r>
          </a:p>
        </p:txBody>
      </p:sp>
    </p:spTree>
    <p:extLst>
      <p:ext uri="{BB962C8B-B14F-4D97-AF65-F5344CB8AC3E}">
        <p14:creationId xmlns:p14="http://schemas.microsoft.com/office/powerpoint/2010/main" val="183396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027F42-9122-43B8-8479-931DC97DA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01921"/>
              </p:ext>
            </p:extLst>
          </p:nvPr>
        </p:nvGraphicFramePr>
        <p:xfrm>
          <a:off x="2763431" y="1075778"/>
          <a:ext cx="7909118" cy="4437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4559">
                  <a:extLst>
                    <a:ext uri="{9D8B030D-6E8A-4147-A177-3AD203B41FA5}">
                      <a16:colId xmlns:a16="http://schemas.microsoft.com/office/drawing/2014/main" val="309062116"/>
                    </a:ext>
                  </a:extLst>
                </a:gridCol>
                <a:gridCol w="3954559">
                  <a:extLst>
                    <a:ext uri="{9D8B030D-6E8A-4147-A177-3AD203B41FA5}">
                      <a16:colId xmlns:a16="http://schemas.microsoft.com/office/drawing/2014/main" val="3427222532"/>
                    </a:ext>
                  </a:extLst>
                </a:gridCol>
              </a:tblGrid>
              <a:tr h="52849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Effective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Ineffective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38103"/>
                  </a:ext>
                </a:extLst>
              </a:tr>
              <a:tr h="1303141">
                <a:tc>
                  <a:txBody>
                    <a:bodyPr/>
                    <a:lstStyle/>
                    <a:p>
                      <a:r>
                        <a:rPr lang="en-GB"/>
                        <a:t>Try and see both approaches respectively and find a way where both parties are satisfied.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Try to side with one approach and provide facts to why it is the correct approach.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898005"/>
                  </a:ext>
                </a:extLst>
              </a:tr>
              <a:tr h="1303141">
                <a:tc>
                  <a:txBody>
                    <a:bodyPr/>
                    <a:lstStyle/>
                    <a:p>
                      <a:r>
                        <a:rPr lang="en-GB"/>
                        <a:t>Take a proactive role, try to diffuse the situation and initiate a constructive discussion.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Ignore the conflict and hope that the situation is resolved on its own.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73310"/>
                  </a:ext>
                </a:extLst>
              </a:tr>
              <a:tr h="1303141">
                <a:tc>
                  <a:txBody>
                    <a:bodyPr/>
                    <a:lstStyle/>
                    <a:p>
                      <a:r>
                        <a:rPr lang="en-GB"/>
                        <a:t>Try and involve the other two co-workers and invite their own perspectives to move the discussions forward.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Ignore the other two co-workers and focus only on resolving this dispute.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610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FB4944-3F5C-406A-8434-958C5EC3FA4E}"/>
              </a:ext>
            </a:extLst>
          </p:cNvPr>
          <p:cNvSpPr txBox="1"/>
          <p:nvPr/>
        </p:nvSpPr>
        <p:spPr>
          <a:xfrm>
            <a:off x="1193940" y="2101755"/>
            <a:ext cx="166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Action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80ECC-B116-441B-8BA3-D1A639F7DE63}"/>
              </a:ext>
            </a:extLst>
          </p:cNvPr>
          <p:cNvSpPr txBox="1"/>
          <p:nvPr/>
        </p:nvSpPr>
        <p:spPr>
          <a:xfrm>
            <a:off x="1193940" y="3127731"/>
            <a:ext cx="166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Action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008D4-DD9F-4A13-8E1F-2CE22AE254B2}"/>
              </a:ext>
            </a:extLst>
          </p:cNvPr>
          <p:cNvSpPr txBox="1"/>
          <p:nvPr/>
        </p:nvSpPr>
        <p:spPr>
          <a:xfrm>
            <a:off x="1193940" y="4386914"/>
            <a:ext cx="166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Action 3</a:t>
            </a:r>
          </a:p>
        </p:txBody>
      </p:sp>
    </p:spTree>
    <p:extLst>
      <p:ext uri="{BB962C8B-B14F-4D97-AF65-F5344CB8AC3E}">
        <p14:creationId xmlns:p14="http://schemas.microsoft.com/office/powerpoint/2010/main" val="265408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0261-0D0D-49A9-B6DB-0B236C07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Personal Experience</a:t>
            </a:r>
          </a:p>
        </p:txBody>
      </p:sp>
      <p:pic>
        <p:nvPicPr>
          <p:cNvPr id="1026" name="Picture 2" descr="Image result for nandos logo">
            <a:extLst>
              <a:ext uri="{FF2B5EF4-FFF2-40B4-BE49-F238E27FC236}">
                <a16:creationId xmlns:a16="http://schemas.microsoft.com/office/drawing/2014/main" id="{875117FA-1219-4D91-91CF-313B4A5FE1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6" y="2162492"/>
            <a:ext cx="3739228" cy="27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ffice ricky gervais">
            <a:extLst>
              <a:ext uri="{FF2B5EF4-FFF2-40B4-BE49-F238E27FC236}">
                <a16:creationId xmlns:a16="http://schemas.microsoft.com/office/drawing/2014/main" id="{4DC0B926-39EC-4826-A2C3-F222B677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941" y="1991676"/>
            <a:ext cx="4356684" cy="287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97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DBD2-C785-42B9-92D6-9A39BD34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0605"/>
            <a:ext cx="10515600" cy="1325563"/>
          </a:xfrm>
        </p:spPr>
        <p:txBody>
          <a:bodyPr/>
          <a:lstStyle/>
          <a:p>
            <a:pPr algn="ctr"/>
            <a:r>
              <a:rPr lang="en-GB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90435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Interpersonal Savvy</vt:lpstr>
      <vt:lpstr>What is Interpersonal Savvy?</vt:lpstr>
      <vt:lpstr>Attributes</vt:lpstr>
      <vt:lpstr>Scenario…</vt:lpstr>
      <vt:lpstr>PowerPoint Presentation</vt:lpstr>
      <vt:lpstr>Personal Experience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Interpersonal Savvy</dc:title>
  <dc:creator>Samson Yosef</dc:creator>
  <cp:revision>1</cp:revision>
  <dcterms:created xsi:type="dcterms:W3CDTF">2019-02-25T17:10:41Z</dcterms:created>
  <dcterms:modified xsi:type="dcterms:W3CDTF">2019-02-25T22:10:04Z</dcterms:modified>
</cp:coreProperties>
</file>