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30275213" cy="42803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4" kern="1200">
        <a:solidFill>
          <a:schemeClr val="tx1"/>
        </a:solidFill>
        <a:latin typeface="Arial Narrow" panose="020B0604020202020204" pitchFamily="34" charset="0"/>
        <a:ea typeface="MS PGothic" panose="020B0600070205080204" pitchFamily="34" charset="-128"/>
        <a:cs typeface="+mn-cs"/>
      </a:defRPr>
    </a:lvl1pPr>
    <a:lvl2pPr marL="455809" indent="190856" algn="l" rtl="0" eaLnBrk="0" fontAlgn="base" hangingPunct="0">
      <a:spcBef>
        <a:spcPct val="0"/>
      </a:spcBef>
      <a:spcAft>
        <a:spcPct val="0"/>
      </a:spcAft>
      <a:defRPr sz="2404" kern="1200">
        <a:solidFill>
          <a:schemeClr val="tx1"/>
        </a:solidFill>
        <a:latin typeface="Arial Narrow" panose="020B0604020202020204" pitchFamily="34" charset="0"/>
        <a:ea typeface="MS PGothic" panose="020B0600070205080204" pitchFamily="34" charset="-128"/>
        <a:cs typeface="+mn-cs"/>
      </a:defRPr>
    </a:lvl2pPr>
    <a:lvl3pPr marL="913862" indent="379467" algn="l" rtl="0" eaLnBrk="0" fontAlgn="base" hangingPunct="0">
      <a:spcBef>
        <a:spcPct val="0"/>
      </a:spcBef>
      <a:spcAft>
        <a:spcPct val="0"/>
      </a:spcAft>
      <a:defRPr sz="2404" kern="1200">
        <a:solidFill>
          <a:schemeClr val="tx1"/>
        </a:solidFill>
        <a:latin typeface="Arial Narrow" panose="020B0604020202020204" pitchFamily="34" charset="0"/>
        <a:ea typeface="MS PGothic" panose="020B0600070205080204" pitchFamily="34" charset="-128"/>
        <a:cs typeface="+mn-cs"/>
      </a:defRPr>
    </a:lvl3pPr>
    <a:lvl4pPr marL="1369670" indent="570321" algn="l" rtl="0" eaLnBrk="0" fontAlgn="base" hangingPunct="0">
      <a:spcBef>
        <a:spcPct val="0"/>
      </a:spcBef>
      <a:spcAft>
        <a:spcPct val="0"/>
      </a:spcAft>
      <a:defRPr sz="2404" kern="1200">
        <a:solidFill>
          <a:schemeClr val="tx1"/>
        </a:solidFill>
        <a:latin typeface="Arial Narrow" panose="020B0604020202020204" pitchFamily="34" charset="0"/>
        <a:ea typeface="MS PGothic" panose="020B0600070205080204" pitchFamily="34" charset="-128"/>
        <a:cs typeface="+mn-cs"/>
      </a:defRPr>
    </a:lvl4pPr>
    <a:lvl5pPr marL="1827723" indent="758932" algn="l" rtl="0" eaLnBrk="0" fontAlgn="base" hangingPunct="0">
      <a:spcBef>
        <a:spcPct val="0"/>
      </a:spcBef>
      <a:spcAft>
        <a:spcPct val="0"/>
      </a:spcAft>
      <a:defRPr sz="2404" kern="1200">
        <a:solidFill>
          <a:schemeClr val="tx1"/>
        </a:solidFill>
        <a:latin typeface="Arial Narrow" panose="020B0604020202020204" pitchFamily="34" charset="0"/>
        <a:ea typeface="MS PGothic" panose="020B0600070205080204" pitchFamily="34" charset="-128"/>
        <a:cs typeface="+mn-cs"/>
      </a:defRPr>
    </a:lvl5pPr>
    <a:lvl6pPr marL="3233318" algn="l" defTabSz="1293327" rtl="0" eaLnBrk="1" latinLnBrk="0" hangingPunct="1">
      <a:defRPr sz="2404" kern="1200">
        <a:solidFill>
          <a:schemeClr val="tx1"/>
        </a:solidFill>
        <a:latin typeface="Arial Narrow" panose="020B0604020202020204" pitchFamily="34" charset="0"/>
        <a:ea typeface="MS PGothic" panose="020B0600070205080204" pitchFamily="34" charset="-128"/>
        <a:cs typeface="+mn-cs"/>
      </a:defRPr>
    </a:lvl6pPr>
    <a:lvl7pPr marL="3879982" algn="l" defTabSz="1293327" rtl="0" eaLnBrk="1" latinLnBrk="0" hangingPunct="1">
      <a:defRPr sz="2404" kern="1200">
        <a:solidFill>
          <a:schemeClr val="tx1"/>
        </a:solidFill>
        <a:latin typeface="Arial Narrow" panose="020B0604020202020204" pitchFamily="34" charset="0"/>
        <a:ea typeface="MS PGothic" panose="020B0600070205080204" pitchFamily="34" charset="-128"/>
        <a:cs typeface="+mn-cs"/>
      </a:defRPr>
    </a:lvl7pPr>
    <a:lvl8pPr marL="4526646" algn="l" defTabSz="1293327" rtl="0" eaLnBrk="1" latinLnBrk="0" hangingPunct="1">
      <a:defRPr sz="2404" kern="1200">
        <a:solidFill>
          <a:schemeClr val="tx1"/>
        </a:solidFill>
        <a:latin typeface="Arial Narrow" panose="020B0604020202020204" pitchFamily="34" charset="0"/>
        <a:ea typeface="MS PGothic" panose="020B0600070205080204" pitchFamily="34" charset="-128"/>
        <a:cs typeface="+mn-cs"/>
      </a:defRPr>
    </a:lvl8pPr>
    <a:lvl9pPr marL="5173309" algn="l" defTabSz="1293327" rtl="0" eaLnBrk="1" latinLnBrk="0" hangingPunct="1">
      <a:defRPr sz="2404" kern="1200">
        <a:solidFill>
          <a:schemeClr val="tx1"/>
        </a:solidFill>
        <a:latin typeface="Arial Narrow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54" userDrawn="1">
          <p15:clr>
            <a:srgbClr val="A4A3A4"/>
          </p15:clr>
        </p15:guide>
        <p15:guide id="2" orient="horz" pos="24328" userDrawn="1">
          <p15:clr>
            <a:srgbClr val="A4A3A4"/>
          </p15:clr>
        </p15:guide>
        <p15:guide id="3" pos="-1319" userDrawn="1">
          <p15:clr>
            <a:srgbClr val="A4A3A4"/>
          </p15:clr>
        </p15:guide>
        <p15:guide id="4" pos="5662" userDrawn="1">
          <p15:clr>
            <a:srgbClr val="A4A3A4"/>
          </p15:clr>
        </p15:guide>
        <p15:guide id="5" pos="6028" userDrawn="1">
          <p15:clr>
            <a:srgbClr val="A4A3A4"/>
          </p15:clr>
        </p15:guide>
        <p15:guide id="6" pos="20354" userDrawn="1">
          <p15:clr>
            <a:srgbClr val="A4A3A4"/>
          </p15:clr>
        </p15:guide>
        <p15:guide id="7" pos="13008" userDrawn="1">
          <p15:clr>
            <a:srgbClr val="A4A3A4"/>
          </p15:clr>
        </p15:guide>
        <p15:guide id="8" pos="133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7F"/>
    <a:srgbClr val="2C6594"/>
    <a:srgbClr val="F5F5F5"/>
    <a:srgbClr val="FFFFFF"/>
    <a:srgbClr val="EFEBE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064FF-2AF3-BE1B-EBDA-2BECC22EE669}" v="1196" dt="2023-12-07T17:18:11.980"/>
    <p1510:client id="{558E91E4-4754-6E27-A78A-87708013EC89}" v="4036" dt="2023-12-07T17:21:21.019"/>
    <p1510:client id="{5A623ED2-9A91-D93D-141C-E521514A68CB}" v="1505" dt="2023-12-08T07:52:21.268"/>
    <p1510:client id="{BF6472CB-B79C-BC5B-89B4-DFE432C7F138}" v="486" dt="2023-12-08T07:53:39.415"/>
  </p1510:revLst>
</p1510:revInfo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4168" y="188"/>
      </p:cViewPr>
      <p:guideLst>
        <p:guide orient="horz" pos="5454"/>
        <p:guide orient="horz" pos="24328"/>
        <p:guide pos="-1319"/>
        <p:guide pos="5662"/>
        <p:guide pos="6028"/>
        <p:guide pos="20354"/>
        <p:guide pos="13008"/>
        <p:guide pos="133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20CD468-FBD7-70FC-5A45-C3078AE395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4FEF32-EFBD-C8BB-56BC-4BB1B261CD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EF499-25D4-1C47-9E58-2E9E3CA84700}" type="datetimeFigureOut">
              <a:rPr kumimoji="1" lang="ko-Kore-KR" altLang="en-US" smtClean="0"/>
              <a:t>12/08/2023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95FA5E-2503-629E-CBD3-0666366C04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8E96C5-1EBA-C262-A1AF-CC7D773E35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9386E-D7ED-4044-8950-E60EE41EE6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834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8T07:39:30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3046 2087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75E2128F-0472-81AD-4382-7CFA98ABBA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C1AD1CE3-62C6-63F9-6E31-80A5448320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8F8B81D-BE4C-2DAB-B16E-AA54790FBB2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7738" y="685800"/>
            <a:ext cx="2422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D7EAE853-1056-C459-E011-A1A4C0F3B1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>
            <a:extLst>
              <a:ext uri="{FF2B5EF4-FFF2-40B4-BE49-F238E27FC236}">
                <a16:creationId xmlns:a16="http://schemas.microsoft.com/office/drawing/2014/main" id="{56E53D69-0079-D8AF-3080-2F6BFEA60F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50535" name="Rectangle 7">
            <a:extLst>
              <a:ext uri="{FF2B5EF4-FFF2-40B4-BE49-F238E27FC236}">
                <a16:creationId xmlns:a16="http://schemas.microsoft.com/office/drawing/2014/main" id="{225997E4-8417-76AC-A8D9-2C70C85AE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1DC3D21-22A9-B84F-9FF6-34C940C2EB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32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455809" algn="l" rtl="0" eaLnBrk="0" fontAlgn="base" hangingPunct="0">
      <a:spcBef>
        <a:spcPct val="30000"/>
      </a:spcBef>
      <a:spcAft>
        <a:spcPct val="0"/>
      </a:spcAft>
      <a:defRPr sz="1132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2pPr>
    <a:lvl3pPr marL="913862" algn="l" rtl="0" eaLnBrk="0" fontAlgn="base" hangingPunct="0">
      <a:spcBef>
        <a:spcPct val="30000"/>
      </a:spcBef>
      <a:spcAft>
        <a:spcPct val="0"/>
      </a:spcAft>
      <a:defRPr sz="1132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3pPr>
    <a:lvl4pPr marL="1369670" algn="l" rtl="0" eaLnBrk="0" fontAlgn="base" hangingPunct="0">
      <a:spcBef>
        <a:spcPct val="30000"/>
      </a:spcBef>
      <a:spcAft>
        <a:spcPct val="0"/>
      </a:spcAft>
      <a:defRPr sz="1132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4pPr>
    <a:lvl5pPr marL="1827723" algn="l" rtl="0" eaLnBrk="0" fontAlgn="base" hangingPunct="0">
      <a:spcBef>
        <a:spcPct val="30000"/>
      </a:spcBef>
      <a:spcAft>
        <a:spcPct val="0"/>
      </a:spcAft>
      <a:defRPr sz="1132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5pPr>
    <a:lvl6pPr marL="2285632" algn="l" defTabSz="457127" rtl="0" eaLnBrk="1" latinLnBrk="0" hangingPunct="1">
      <a:defRPr sz="1132" kern="1200">
        <a:solidFill>
          <a:schemeClr val="tx1"/>
        </a:solidFill>
        <a:latin typeface="+mn-lt"/>
        <a:ea typeface="+mn-ea"/>
        <a:cs typeface="+mn-cs"/>
      </a:defRPr>
    </a:lvl6pPr>
    <a:lvl7pPr marL="2742759" algn="l" defTabSz="457127" rtl="0" eaLnBrk="1" latinLnBrk="0" hangingPunct="1">
      <a:defRPr sz="1132" kern="1200">
        <a:solidFill>
          <a:schemeClr val="tx1"/>
        </a:solidFill>
        <a:latin typeface="+mn-lt"/>
        <a:ea typeface="+mn-ea"/>
        <a:cs typeface="+mn-cs"/>
      </a:defRPr>
    </a:lvl7pPr>
    <a:lvl8pPr marL="3199886" algn="l" defTabSz="457127" rtl="0" eaLnBrk="1" latinLnBrk="0" hangingPunct="1">
      <a:defRPr sz="1132" kern="1200">
        <a:solidFill>
          <a:schemeClr val="tx1"/>
        </a:solidFill>
        <a:latin typeface="+mn-lt"/>
        <a:ea typeface="+mn-ea"/>
        <a:cs typeface="+mn-cs"/>
      </a:defRPr>
    </a:lvl8pPr>
    <a:lvl9pPr marL="3657012" algn="l" defTabSz="457127" rtl="0" eaLnBrk="1" latinLnBrk="0" hangingPunct="1">
      <a:defRPr sz="11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AE44888-0588-5BEB-B407-2DF1E1831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633BA4B-055E-6647-8816-FC4711955865}" type="slidenum">
              <a:rPr lang="en-US" altLang="ko-KR" sz="1200"/>
              <a:pPr>
                <a:spcBef>
                  <a:spcPct val="0"/>
                </a:spcBef>
              </a:pPr>
              <a:t>1</a:t>
            </a:fld>
            <a:endParaRPr lang="en-US" altLang="ko-KR" sz="12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5A53F23-CCAB-CCB0-9E7F-E9FE616122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44FECED-F820-46D6-149E-C429FF59C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48" y="13297726"/>
            <a:ext cx="25733329" cy="91734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82" y="24254900"/>
            <a:ext cx="21191449" cy="109401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6868" indent="0" algn="ctr">
              <a:buNone/>
              <a:defRPr/>
            </a:lvl2pPr>
            <a:lvl3pPr marL="913735" indent="0" algn="ctr">
              <a:buNone/>
              <a:defRPr/>
            </a:lvl3pPr>
            <a:lvl4pPr marL="1370604" indent="0" algn="ctr">
              <a:buNone/>
              <a:defRPr/>
            </a:lvl4pPr>
            <a:lvl5pPr marL="1827472" indent="0" algn="ctr">
              <a:buNone/>
              <a:defRPr/>
            </a:lvl5pPr>
            <a:lvl6pPr marL="2284339" indent="0" algn="ctr">
              <a:buNone/>
              <a:defRPr/>
            </a:lvl6pPr>
            <a:lvl7pPr marL="2741208" indent="0" algn="ctr">
              <a:buNone/>
              <a:defRPr/>
            </a:lvl7pPr>
            <a:lvl8pPr marL="3198076" indent="0" algn="ctr">
              <a:buNone/>
              <a:defRPr/>
            </a:lvl8pPr>
            <a:lvl9pPr marL="365494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7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2945" y="6243058"/>
            <a:ext cx="9303695" cy="3563165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19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51617" y="1655377"/>
            <a:ext cx="7229364" cy="402121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2192" y="1655377"/>
            <a:ext cx="21561259" cy="4021216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70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48" y="13297726"/>
            <a:ext cx="25733329" cy="91734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82" y="24254900"/>
            <a:ext cx="21191449" cy="10940186"/>
          </a:xfrm>
        </p:spPr>
        <p:txBody>
          <a:bodyPr/>
          <a:lstStyle>
            <a:lvl1pPr marL="0" indent="0" algn="ctr">
              <a:buNone/>
              <a:defRPr/>
            </a:lvl1pPr>
            <a:lvl2pPr marL="456868" indent="0" algn="ctr">
              <a:buNone/>
              <a:defRPr/>
            </a:lvl2pPr>
            <a:lvl3pPr marL="913735" indent="0" algn="ctr">
              <a:buNone/>
              <a:defRPr/>
            </a:lvl3pPr>
            <a:lvl4pPr marL="1370604" indent="0" algn="ctr">
              <a:buNone/>
              <a:defRPr/>
            </a:lvl4pPr>
            <a:lvl5pPr marL="1827472" indent="0" algn="ctr">
              <a:buNone/>
              <a:defRPr/>
            </a:lvl5pPr>
            <a:lvl6pPr marL="2284339" indent="0" algn="ctr">
              <a:buNone/>
              <a:defRPr/>
            </a:lvl6pPr>
            <a:lvl7pPr marL="2741208" indent="0" algn="ctr">
              <a:buNone/>
              <a:defRPr/>
            </a:lvl7pPr>
            <a:lvl8pPr marL="3198076" indent="0" algn="ctr">
              <a:buNone/>
              <a:defRPr/>
            </a:lvl8pPr>
            <a:lvl9pPr marL="365494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06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236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098" y="27505244"/>
            <a:ext cx="25734664" cy="8501485"/>
          </a:xfrm>
        </p:spPr>
        <p:txBody>
          <a:bodyPr anchor="t"/>
          <a:lstStyle>
            <a:lvl1pPr algn="l">
              <a:defRPr sz="3958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098" y="18141159"/>
            <a:ext cx="25734664" cy="9364090"/>
          </a:xfrm>
        </p:spPr>
        <p:txBody>
          <a:bodyPr anchor="b"/>
          <a:lstStyle>
            <a:lvl1pPr marL="0" indent="0">
              <a:buNone/>
              <a:defRPr sz="1979"/>
            </a:lvl1pPr>
            <a:lvl2pPr marL="456868" indent="0">
              <a:buNone/>
              <a:defRPr sz="1838"/>
            </a:lvl2pPr>
            <a:lvl3pPr marL="913735" indent="0">
              <a:buNone/>
              <a:defRPr sz="1555"/>
            </a:lvl3pPr>
            <a:lvl4pPr marL="1370604" indent="0">
              <a:buNone/>
              <a:defRPr sz="1414"/>
            </a:lvl4pPr>
            <a:lvl5pPr marL="1827472" indent="0">
              <a:buNone/>
              <a:defRPr sz="1414"/>
            </a:lvl5pPr>
            <a:lvl6pPr marL="2284339" indent="0">
              <a:buNone/>
              <a:defRPr sz="1414"/>
            </a:lvl6pPr>
            <a:lvl7pPr marL="2741208" indent="0">
              <a:buNone/>
              <a:defRPr sz="1414"/>
            </a:lvl7pPr>
            <a:lvl8pPr marL="3198076" indent="0">
              <a:buNone/>
              <a:defRPr sz="1414"/>
            </a:lvl8pPr>
            <a:lvl9pPr marL="3654943" indent="0">
              <a:buNone/>
              <a:defRPr sz="14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9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0" y="6247765"/>
            <a:ext cx="3375038" cy="35625444"/>
          </a:xfrm>
        </p:spPr>
        <p:txBody>
          <a:bodyPr/>
          <a:lstStyle>
            <a:lvl1pPr>
              <a:defRPr sz="2827"/>
            </a:lvl1pPr>
            <a:lvl2pPr>
              <a:defRPr sz="2403"/>
            </a:lvl2pPr>
            <a:lvl3pPr>
              <a:defRPr sz="1979"/>
            </a:lvl3pPr>
            <a:lvl4pPr>
              <a:defRPr sz="1838"/>
            </a:lvl4pPr>
            <a:lvl5pPr>
              <a:defRPr sz="1838"/>
            </a:lvl5pPr>
            <a:lvl6pPr>
              <a:defRPr sz="1838"/>
            </a:lvl6pPr>
            <a:lvl7pPr>
              <a:defRPr sz="1838"/>
            </a:lvl7pPr>
            <a:lvl8pPr>
              <a:defRPr sz="1838"/>
            </a:lvl8pPr>
            <a:lvl9pPr>
              <a:defRPr sz="18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374" y="6247765"/>
            <a:ext cx="3376374" cy="35625444"/>
          </a:xfrm>
        </p:spPr>
        <p:txBody>
          <a:bodyPr/>
          <a:lstStyle>
            <a:lvl1pPr>
              <a:defRPr sz="2827"/>
            </a:lvl1pPr>
            <a:lvl2pPr>
              <a:defRPr sz="2403"/>
            </a:lvl2pPr>
            <a:lvl3pPr>
              <a:defRPr sz="1979"/>
            </a:lvl3pPr>
            <a:lvl4pPr>
              <a:defRPr sz="1838"/>
            </a:lvl4pPr>
            <a:lvl5pPr>
              <a:defRPr sz="1838"/>
            </a:lvl5pPr>
            <a:lvl6pPr>
              <a:defRPr sz="1838"/>
            </a:lvl6pPr>
            <a:lvl7pPr>
              <a:defRPr sz="1838"/>
            </a:lvl7pPr>
            <a:lvl8pPr>
              <a:defRPr sz="1838"/>
            </a:lvl8pPr>
            <a:lvl9pPr>
              <a:defRPr sz="18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756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64" y="1713886"/>
            <a:ext cx="27247291" cy="7134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61" y="9581157"/>
            <a:ext cx="13375992" cy="3994035"/>
          </a:xfrm>
        </p:spPr>
        <p:txBody>
          <a:bodyPr anchor="b"/>
          <a:lstStyle>
            <a:lvl1pPr marL="0" indent="0">
              <a:buNone/>
              <a:defRPr sz="2403" b="1"/>
            </a:lvl1pPr>
            <a:lvl2pPr marL="456868" indent="0">
              <a:buNone/>
              <a:defRPr sz="1979" b="1"/>
            </a:lvl2pPr>
            <a:lvl3pPr marL="913735" indent="0">
              <a:buNone/>
              <a:defRPr sz="1838" b="1"/>
            </a:lvl3pPr>
            <a:lvl4pPr marL="1370604" indent="0">
              <a:buNone/>
              <a:defRPr sz="1555" b="1"/>
            </a:lvl4pPr>
            <a:lvl5pPr marL="1827472" indent="0">
              <a:buNone/>
              <a:defRPr sz="1555" b="1"/>
            </a:lvl5pPr>
            <a:lvl6pPr marL="2284339" indent="0">
              <a:buNone/>
              <a:defRPr sz="1555" b="1"/>
            </a:lvl6pPr>
            <a:lvl7pPr marL="2741208" indent="0">
              <a:buNone/>
              <a:defRPr sz="1555" b="1"/>
            </a:lvl7pPr>
            <a:lvl8pPr marL="3198076" indent="0">
              <a:buNone/>
              <a:defRPr sz="1555" b="1"/>
            </a:lvl8pPr>
            <a:lvl9pPr marL="3654943" indent="0">
              <a:buNone/>
              <a:defRPr sz="1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61" y="13575195"/>
            <a:ext cx="13375992" cy="24660721"/>
          </a:xfrm>
        </p:spPr>
        <p:txBody>
          <a:bodyPr/>
          <a:lstStyle>
            <a:lvl1pPr>
              <a:defRPr sz="2403"/>
            </a:lvl1pPr>
            <a:lvl2pPr>
              <a:defRPr sz="1979"/>
            </a:lvl2pPr>
            <a:lvl3pPr>
              <a:defRPr sz="1838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922" y="9581157"/>
            <a:ext cx="13381332" cy="3994035"/>
          </a:xfrm>
        </p:spPr>
        <p:txBody>
          <a:bodyPr anchor="b"/>
          <a:lstStyle>
            <a:lvl1pPr marL="0" indent="0">
              <a:buNone/>
              <a:defRPr sz="2403" b="1"/>
            </a:lvl1pPr>
            <a:lvl2pPr marL="456868" indent="0">
              <a:buNone/>
              <a:defRPr sz="1979" b="1"/>
            </a:lvl2pPr>
            <a:lvl3pPr marL="913735" indent="0">
              <a:buNone/>
              <a:defRPr sz="1838" b="1"/>
            </a:lvl3pPr>
            <a:lvl4pPr marL="1370604" indent="0">
              <a:buNone/>
              <a:defRPr sz="1555" b="1"/>
            </a:lvl4pPr>
            <a:lvl5pPr marL="1827472" indent="0">
              <a:buNone/>
              <a:defRPr sz="1555" b="1"/>
            </a:lvl5pPr>
            <a:lvl6pPr marL="2284339" indent="0">
              <a:buNone/>
              <a:defRPr sz="1555" b="1"/>
            </a:lvl6pPr>
            <a:lvl7pPr marL="2741208" indent="0">
              <a:buNone/>
              <a:defRPr sz="1555" b="1"/>
            </a:lvl7pPr>
            <a:lvl8pPr marL="3198076" indent="0">
              <a:buNone/>
              <a:defRPr sz="1555" b="1"/>
            </a:lvl8pPr>
            <a:lvl9pPr marL="3654943" indent="0">
              <a:buNone/>
              <a:defRPr sz="1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922" y="13575195"/>
            <a:ext cx="13381332" cy="24660721"/>
          </a:xfrm>
        </p:spPr>
        <p:txBody>
          <a:bodyPr/>
          <a:lstStyle>
            <a:lvl1pPr>
              <a:defRPr sz="2403"/>
            </a:lvl1pPr>
            <a:lvl2pPr>
              <a:defRPr sz="1979"/>
            </a:lvl2pPr>
            <a:lvl3pPr>
              <a:defRPr sz="1838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290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533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616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60" y="1704451"/>
            <a:ext cx="9959567" cy="7251930"/>
          </a:xfrm>
        </p:spPr>
        <p:txBody>
          <a:bodyPr anchor="b"/>
          <a:lstStyle>
            <a:lvl1pPr algn="l">
              <a:defRPr sz="197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665" y="1704452"/>
            <a:ext cx="16924588" cy="36531464"/>
          </a:xfrm>
        </p:spPr>
        <p:txBody>
          <a:bodyPr/>
          <a:lstStyle>
            <a:lvl1pPr>
              <a:defRPr sz="3251"/>
            </a:lvl1pPr>
            <a:lvl2pPr>
              <a:defRPr sz="2827"/>
            </a:lvl2pPr>
            <a:lvl3pPr>
              <a:defRPr sz="2403"/>
            </a:lvl3pPr>
            <a:lvl4pPr>
              <a:defRPr sz="1979"/>
            </a:lvl4pPr>
            <a:lvl5pPr>
              <a:defRPr sz="1979"/>
            </a:lvl5pPr>
            <a:lvl6pPr>
              <a:defRPr sz="1979"/>
            </a:lvl6pPr>
            <a:lvl7pPr>
              <a:defRPr sz="1979"/>
            </a:lvl7pPr>
            <a:lvl8pPr>
              <a:defRPr sz="1979"/>
            </a:lvl8pPr>
            <a:lvl9pPr>
              <a:defRPr sz="19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960" y="8956384"/>
            <a:ext cx="9959567" cy="29279533"/>
          </a:xfrm>
        </p:spPr>
        <p:txBody>
          <a:bodyPr/>
          <a:lstStyle>
            <a:lvl1pPr marL="0" indent="0">
              <a:buNone/>
              <a:defRPr sz="1414"/>
            </a:lvl1pPr>
            <a:lvl2pPr marL="456868" indent="0">
              <a:buNone/>
              <a:defRPr sz="1131"/>
            </a:lvl2pPr>
            <a:lvl3pPr marL="913735" indent="0">
              <a:buNone/>
              <a:defRPr sz="990"/>
            </a:lvl3pPr>
            <a:lvl4pPr marL="1370604" indent="0">
              <a:buNone/>
              <a:defRPr sz="848"/>
            </a:lvl4pPr>
            <a:lvl5pPr marL="1827472" indent="0">
              <a:buNone/>
              <a:defRPr sz="848"/>
            </a:lvl5pPr>
            <a:lvl6pPr marL="2284339" indent="0">
              <a:buNone/>
              <a:defRPr sz="848"/>
            </a:lvl6pPr>
            <a:lvl7pPr marL="2741208" indent="0">
              <a:buNone/>
              <a:defRPr sz="848"/>
            </a:lvl7pPr>
            <a:lvl8pPr marL="3198076" indent="0">
              <a:buNone/>
              <a:defRPr sz="848"/>
            </a:lvl8pPr>
            <a:lvl9pPr marL="3654943" indent="0">
              <a:buNone/>
              <a:defRPr sz="8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6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5" y="6243058"/>
            <a:ext cx="9303695" cy="356316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226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57" y="29962829"/>
            <a:ext cx="18164862" cy="3537250"/>
          </a:xfrm>
        </p:spPr>
        <p:txBody>
          <a:bodyPr anchor="b"/>
          <a:lstStyle>
            <a:lvl1pPr algn="l">
              <a:defRPr sz="197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57" y="3824162"/>
            <a:ext cx="18164862" cy="25681880"/>
          </a:xfrm>
        </p:spPr>
        <p:txBody>
          <a:bodyPr/>
          <a:lstStyle>
            <a:lvl1pPr marL="0" indent="0">
              <a:buNone/>
              <a:defRPr sz="3251"/>
            </a:lvl1pPr>
            <a:lvl2pPr marL="456868" indent="0">
              <a:buNone/>
              <a:defRPr sz="2827"/>
            </a:lvl2pPr>
            <a:lvl3pPr marL="913735" indent="0">
              <a:buNone/>
              <a:defRPr sz="2403"/>
            </a:lvl3pPr>
            <a:lvl4pPr marL="1370604" indent="0">
              <a:buNone/>
              <a:defRPr sz="1979"/>
            </a:lvl4pPr>
            <a:lvl5pPr marL="1827472" indent="0">
              <a:buNone/>
              <a:defRPr sz="1979"/>
            </a:lvl5pPr>
            <a:lvl6pPr marL="2284339" indent="0">
              <a:buNone/>
              <a:defRPr sz="1979"/>
            </a:lvl6pPr>
            <a:lvl7pPr marL="2741208" indent="0">
              <a:buNone/>
              <a:defRPr sz="1979"/>
            </a:lvl7pPr>
            <a:lvl8pPr marL="3198076" indent="0">
              <a:buNone/>
              <a:defRPr sz="1979"/>
            </a:lvl8pPr>
            <a:lvl9pPr marL="3654943" indent="0">
              <a:buNone/>
              <a:defRPr sz="1979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57" y="33500077"/>
            <a:ext cx="18164862" cy="5022747"/>
          </a:xfrm>
        </p:spPr>
        <p:txBody>
          <a:bodyPr/>
          <a:lstStyle>
            <a:lvl1pPr marL="0" indent="0">
              <a:buNone/>
              <a:defRPr sz="1414"/>
            </a:lvl1pPr>
            <a:lvl2pPr marL="456868" indent="0">
              <a:buNone/>
              <a:defRPr sz="1131"/>
            </a:lvl2pPr>
            <a:lvl3pPr marL="913735" indent="0">
              <a:buNone/>
              <a:defRPr sz="990"/>
            </a:lvl3pPr>
            <a:lvl4pPr marL="1370604" indent="0">
              <a:buNone/>
              <a:defRPr sz="848"/>
            </a:lvl4pPr>
            <a:lvl5pPr marL="1827472" indent="0">
              <a:buNone/>
              <a:defRPr sz="848"/>
            </a:lvl5pPr>
            <a:lvl6pPr marL="2284339" indent="0">
              <a:buNone/>
              <a:defRPr sz="848"/>
            </a:lvl6pPr>
            <a:lvl7pPr marL="2741208" indent="0">
              <a:buNone/>
              <a:defRPr sz="848"/>
            </a:lvl7pPr>
            <a:lvl8pPr marL="3198076" indent="0">
              <a:buNone/>
              <a:defRPr sz="848"/>
            </a:lvl8pPr>
            <a:lvl9pPr marL="3654943" indent="0">
              <a:buNone/>
              <a:defRPr sz="8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85253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77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47615" y="1655374"/>
            <a:ext cx="7233369" cy="402178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6170" y="1655374"/>
            <a:ext cx="21573276" cy="402178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709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48" y="13297726"/>
            <a:ext cx="25733329" cy="91734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82" y="24254900"/>
            <a:ext cx="21191449" cy="10940186"/>
          </a:xfrm>
        </p:spPr>
        <p:txBody>
          <a:bodyPr/>
          <a:lstStyle>
            <a:lvl1pPr marL="0" indent="0" algn="ctr">
              <a:buNone/>
              <a:defRPr/>
            </a:lvl1pPr>
            <a:lvl2pPr marL="456868" indent="0" algn="ctr">
              <a:buNone/>
              <a:defRPr/>
            </a:lvl2pPr>
            <a:lvl3pPr marL="913735" indent="0" algn="ctr">
              <a:buNone/>
              <a:defRPr/>
            </a:lvl3pPr>
            <a:lvl4pPr marL="1370604" indent="0" algn="ctr">
              <a:buNone/>
              <a:defRPr/>
            </a:lvl4pPr>
            <a:lvl5pPr marL="1827472" indent="0" algn="ctr">
              <a:buNone/>
              <a:defRPr/>
            </a:lvl5pPr>
            <a:lvl6pPr marL="2284339" indent="0" algn="ctr">
              <a:buNone/>
              <a:defRPr/>
            </a:lvl6pPr>
            <a:lvl7pPr marL="2741208" indent="0" algn="ctr">
              <a:buNone/>
              <a:defRPr/>
            </a:lvl7pPr>
            <a:lvl8pPr marL="3198076" indent="0" algn="ctr">
              <a:buNone/>
              <a:defRPr/>
            </a:lvl8pPr>
            <a:lvl9pPr marL="365494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7117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172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098" y="27505244"/>
            <a:ext cx="25734664" cy="8501485"/>
          </a:xfrm>
        </p:spPr>
        <p:txBody>
          <a:bodyPr anchor="t"/>
          <a:lstStyle>
            <a:lvl1pPr algn="l">
              <a:defRPr sz="3958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098" y="18141159"/>
            <a:ext cx="25734664" cy="9364090"/>
          </a:xfrm>
        </p:spPr>
        <p:txBody>
          <a:bodyPr anchor="b"/>
          <a:lstStyle>
            <a:lvl1pPr marL="0" indent="0">
              <a:buNone/>
              <a:defRPr sz="1979"/>
            </a:lvl1pPr>
            <a:lvl2pPr marL="456868" indent="0">
              <a:buNone/>
              <a:defRPr sz="1838"/>
            </a:lvl2pPr>
            <a:lvl3pPr marL="913735" indent="0">
              <a:buNone/>
              <a:defRPr sz="1555"/>
            </a:lvl3pPr>
            <a:lvl4pPr marL="1370604" indent="0">
              <a:buNone/>
              <a:defRPr sz="1414"/>
            </a:lvl4pPr>
            <a:lvl5pPr marL="1827472" indent="0">
              <a:buNone/>
              <a:defRPr sz="1414"/>
            </a:lvl5pPr>
            <a:lvl6pPr marL="2284339" indent="0">
              <a:buNone/>
              <a:defRPr sz="1414"/>
            </a:lvl6pPr>
            <a:lvl7pPr marL="2741208" indent="0">
              <a:buNone/>
              <a:defRPr sz="1414"/>
            </a:lvl7pPr>
            <a:lvl8pPr marL="3198076" indent="0">
              <a:buNone/>
              <a:defRPr sz="1414"/>
            </a:lvl8pPr>
            <a:lvl9pPr marL="3654943" indent="0">
              <a:buNone/>
              <a:defRPr sz="14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553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954" y="6247765"/>
            <a:ext cx="14486763" cy="35625444"/>
          </a:xfrm>
        </p:spPr>
        <p:txBody>
          <a:bodyPr/>
          <a:lstStyle>
            <a:lvl1pPr>
              <a:defRPr sz="2827"/>
            </a:lvl1pPr>
            <a:lvl2pPr>
              <a:defRPr sz="2403"/>
            </a:lvl2pPr>
            <a:lvl3pPr>
              <a:defRPr sz="1979"/>
            </a:lvl3pPr>
            <a:lvl4pPr>
              <a:defRPr sz="1838"/>
            </a:lvl4pPr>
            <a:lvl5pPr>
              <a:defRPr sz="1838"/>
            </a:lvl5pPr>
            <a:lvl6pPr>
              <a:defRPr sz="1838"/>
            </a:lvl6pPr>
            <a:lvl7pPr>
              <a:defRPr sz="1838"/>
            </a:lvl7pPr>
            <a:lvl8pPr>
              <a:defRPr sz="1838"/>
            </a:lvl8pPr>
            <a:lvl9pPr>
              <a:defRPr sz="18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2883" y="6247765"/>
            <a:ext cx="14488098" cy="35625444"/>
          </a:xfrm>
        </p:spPr>
        <p:txBody>
          <a:bodyPr/>
          <a:lstStyle>
            <a:lvl1pPr>
              <a:defRPr sz="2827"/>
            </a:lvl1pPr>
            <a:lvl2pPr>
              <a:defRPr sz="2403"/>
            </a:lvl2pPr>
            <a:lvl3pPr>
              <a:defRPr sz="1979"/>
            </a:lvl3pPr>
            <a:lvl4pPr>
              <a:defRPr sz="1838"/>
            </a:lvl4pPr>
            <a:lvl5pPr>
              <a:defRPr sz="1838"/>
            </a:lvl5pPr>
            <a:lvl6pPr>
              <a:defRPr sz="1838"/>
            </a:lvl6pPr>
            <a:lvl7pPr>
              <a:defRPr sz="1838"/>
            </a:lvl7pPr>
            <a:lvl8pPr>
              <a:defRPr sz="1838"/>
            </a:lvl8pPr>
            <a:lvl9pPr>
              <a:defRPr sz="18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855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64" y="1713886"/>
            <a:ext cx="27247291" cy="7134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61" y="9581157"/>
            <a:ext cx="13375992" cy="3994035"/>
          </a:xfrm>
        </p:spPr>
        <p:txBody>
          <a:bodyPr anchor="b"/>
          <a:lstStyle>
            <a:lvl1pPr marL="0" indent="0">
              <a:buNone/>
              <a:defRPr sz="2403" b="1"/>
            </a:lvl1pPr>
            <a:lvl2pPr marL="456868" indent="0">
              <a:buNone/>
              <a:defRPr sz="1979" b="1"/>
            </a:lvl2pPr>
            <a:lvl3pPr marL="913735" indent="0">
              <a:buNone/>
              <a:defRPr sz="1838" b="1"/>
            </a:lvl3pPr>
            <a:lvl4pPr marL="1370604" indent="0">
              <a:buNone/>
              <a:defRPr sz="1555" b="1"/>
            </a:lvl4pPr>
            <a:lvl5pPr marL="1827472" indent="0">
              <a:buNone/>
              <a:defRPr sz="1555" b="1"/>
            </a:lvl5pPr>
            <a:lvl6pPr marL="2284339" indent="0">
              <a:buNone/>
              <a:defRPr sz="1555" b="1"/>
            </a:lvl6pPr>
            <a:lvl7pPr marL="2741208" indent="0">
              <a:buNone/>
              <a:defRPr sz="1555" b="1"/>
            </a:lvl7pPr>
            <a:lvl8pPr marL="3198076" indent="0">
              <a:buNone/>
              <a:defRPr sz="1555" b="1"/>
            </a:lvl8pPr>
            <a:lvl9pPr marL="3654943" indent="0">
              <a:buNone/>
              <a:defRPr sz="1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61" y="13575195"/>
            <a:ext cx="13375992" cy="24660721"/>
          </a:xfrm>
        </p:spPr>
        <p:txBody>
          <a:bodyPr/>
          <a:lstStyle>
            <a:lvl1pPr>
              <a:defRPr sz="2403"/>
            </a:lvl1pPr>
            <a:lvl2pPr>
              <a:defRPr sz="1979"/>
            </a:lvl2pPr>
            <a:lvl3pPr>
              <a:defRPr sz="1838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922" y="9581157"/>
            <a:ext cx="13381332" cy="3994035"/>
          </a:xfrm>
        </p:spPr>
        <p:txBody>
          <a:bodyPr anchor="b"/>
          <a:lstStyle>
            <a:lvl1pPr marL="0" indent="0">
              <a:buNone/>
              <a:defRPr sz="2403" b="1"/>
            </a:lvl1pPr>
            <a:lvl2pPr marL="456868" indent="0">
              <a:buNone/>
              <a:defRPr sz="1979" b="1"/>
            </a:lvl2pPr>
            <a:lvl3pPr marL="913735" indent="0">
              <a:buNone/>
              <a:defRPr sz="1838" b="1"/>
            </a:lvl3pPr>
            <a:lvl4pPr marL="1370604" indent="0">
              <a:buNone/>
              <a:defRPr sz="1555" b="1"/>
            </a:lvl4pPr>
            <a:lvl5pPr marL="1827472" indent="0">
              <a:buNone/>
              <a:defRPr sz="1555" b="1"/>
            </a:lvl5pPr>
            <a:lvl6pPr marL="2284339" indent="0">
              <a:buNone/>
              <a:defRPr sz="1555" b="1"/>
            </a:lvl6pPr>
            <a:lvl7pPr marL="2741208" indent="0">
              <a:buNone/>
              <a:defRPr sz="1555" b="1"/>
            </a:lvl7pPr>
            <a:lvl8pPr marL="3198076" indent="0">
              <a:buNone/>
              <a:defRPr sz="1555" b="1"/>
            </a:lvl8pPr>
            <a:lvl9pPr marL="3654943" indent="0">
              <a:buNone/>
              <a:defRPr sz="1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922" y="13575195"/>
            <a:ext cx="13381332" cy="24660721"/>
          </a:xfrm>
        </p:spPr>
        <p:txBody>
          <a:bodyPr/>
          <a:lstStyle>
            <a:lvl1pPr>
              <a:defRPr sz="2403"/>
            </a:lvl1pPr>
            <a:lvl2pPr>
              <a:defRPr sz="1979"/>
            </a:lvl2pPr>
            <a:lvl3pPr>
              <a:defRPr sz="1838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067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3465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78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098" y="27505244"/>
            <a:ext cx="25734664" cy="8501485"/>
          </a:xfrm>
        </p:spPr>
        <p:txBody>
          <a:bodyPr anchor="t"/>
          <a:lstStyle>
            <a:lvl1pPr algn="l">
              <a:defRPr sz="3958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098" y="18141159"/>
            <a:ext cx="25734664" cy="936409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79"/>
            </a:lvl1pPr>
            <a:lvl2pPr marL="456868" indent="0">
              <a:buNone/>
              <a:defRPr sz="1838"/>
            </a:lvl2pPr>
            <a:lvl3pPr marL="913735" indent="0">
              <a:buNone/>
              <a:defRPr sz="1555"/>
            </a:lvl3pPr>
            <a:lvl4pPr marL="1370604" indent="0">
              <a:buNone/>
              <a:defRPr sz="1414"/>
            </a:lvl4pPr>
            <a:lvl5pPr marL="1827472" indent="0">
              <a:buNone/>
              <a:defRPr sz="1414"/>
            </a:lvl5pPr>
            <a:lvl6pPr marL="2284339" indent="0">
              <a:buNone/>
              <a:defRPr sz="1414"/>
            </a:lvl6pPr>
            <a:lvl7pPr marL="2741208" indent="0">
              <a:buNone/>
              <a:defRPr sz="1414"/>
            </a:lvl7pPr>
            <a:lvl8pPr marL="3198076" indent="0">
              <a:buNone/>
              <a:defRPr sz="1414"/>
            </a:lvl8pPr>
            <a:lvl9pPr marL="3654943" indent="0">
              <a:buNone/>
              <a:defRPr sz="14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229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60" y="1704451"/>
            <a:ext cx="9959567" cy="7251930"/>
          </a:xfrm>
        </p:spPr>
        <p:txBody>
          <a:bodyPr anchor="b"/>
          <a:lstStyle>
            <a:lvl1pPr algn="l">
              <a:defRPr sz="197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665" y="1704452"/>
            <a:ext cx="16924588" cy="36531464"/>
          </a:xfrm>
        </p:spPr>
        <p:txBody>
          <a:bodyPr/>
          <a:lstStyle>
            <a:lvl1pPr>
              <a:defRPr sz="3251"/>
            </a:lvl1pPr>
            <a:lvl2pPr>
              <a:defRPr sz="2827"/>
            </a:lvl2pPr>
            <a:lvl3pPr>
              <a:defRPr sz="2403"/>
            </a:lvl3pPr>
            <a:lvl4pPr>
              <a:defRPr sz="1979"/>
            </a:lvl4pPr>
            <a:lvl5pPr>
              <a:defRPr sz="1979"/>
            </a:lvl5pPr>
            <a:lvl6pPr>
              <a:defRPr sz="1979"/>
            </a:lvl6pPr>
            <a:lvl7pPr>
              <a:defRPr sz="1979"/>
            </a:lvl7pPr>
            <a:lvl8pPr>
              <a:defRPr sz="1979"/>
            </a:lvl8pPr>
            <a:lvl9pPr>
              <a:defRPr sz="19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960" y="8956384"/>
            <a:ext cx="9959567" cy="29279533"/>
          </a:xfrm>
        </p:spPr>
        <p:txBody>
          <a:bodyPr/>
          <a:lstStyle>
            <a:lvl1pPr marL="0" indent="0">
              <a:buNone/>
              <a:defRPr sz="1414"/>
            </a:lvl1pPr>
            <a:lvl2pPr marL="456868" indent="0">
              <a:buNone/>
              <a:defRPr sz="1131"/>
            </a:lvl2pPr>
            <a:lvl3pPr marL="913735" indent="0">
              <a:buNone/>
              <a:defRPr sz="990"/>
            </a:lvl3pPr>
            <a:lvl4pPr marL="1370604" indent="0">
              <a:buNone/>
              <a:defRPr sz="848"/>
            </a:lvl4pPr>
            <a:lvl5pPr marL="1827472" indent="0">
              <a:buNone/>
              <a:defRPr sz="848"/>
            </a:lvl5pPr>
            <a:lvl6pPr marL="2284339" indent="0">
              <a:buNone/>
              <a:defRPr sz="848"/>
            </a:lvl6pPr>
            <a:lvl7pPr marL="2741208" indent="0">
              <a:buNone/>
              <a:defRPr sz="848"/>
            </a:lvl7pPr>
            <a:lvl8pPr marL="3198076" indent="0">
              <a:buNone/>
              <a:defRPr sz="848"/>
            </a:lvl8pPr>
            <a:lvl9pPr marL="3654943" indent="0">
              <a:buNone/>
              <a:defRPr sz="8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5472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57" y="29962829"/>
            <a:ext cx="18164862" cy="3537250"/>
          </a:xfrm>
        </p:spPr>
        <p:txBody>
          <a:bodyPr anchor="b"/>
          <a:lstStyle>
            <a:lvl1pPr algn="l">
              <a:defRPr sz="197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57" y="3824162"/>
            <a:ext cx="18164862" cy="25681880"/>
          </a:xfrm>
        </p:spPr>
        <p:txBody>
          <a:bodyPr/>
          <a:lstStyle>
            <a:lvl1pPr marL="0" indent="0">
              <a:buNone/>
              <a:defRPr sz="3251"/>
            </a:lvl1pPr>
            <a:lvl2pPr marL="456868" indent="0">
              <a:buNone/>
              <a:defRPr sz="2827"/>
            </a:lvl2pPr>
            <a:lvl3pPr marL="913735" indent="0">
              <a:buNone/>
              <a:defRPr sz="2403"/>
            </a:lvl3pPr>
            <a:lvl4pPr marL="1370604" indent="0">
              <a:buNone/>
              <a:defRPr sz="1979"/>
            </a:lvl4pPr>
            <a:lvl5pPr marL="1827472" indent="0">
              <a:buNone/>
              <a:defRPr sz="1979"/>
            </a:lvl5pPr>
            <a:lvl6pPr marL="2284339" indent="0">
              <a:buNone/>
              <a:defRPr sz="1979"/>
            </a:lvl6pPr>
            <a:lvl7pPr marL="2741208" indent="0">
              <a:buNone/>
              <a:defRPr sz="1979"/>
            </a:lvl7pPr>
            <a:lvl8pPr marL="3198076" indent="0">
              <a:buNone/>
              <a:defRPr sz="1979"/>
            </a:lvl8pPr>
            <a:lvl9pPr marL="3654943" indent="0">
              <a:buNone/>
              <a:defRPr sz="1979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57" y="33500077"/>
            <a:ext cx="18164862" cy="5022747"/>
          </a:xfrm>
        </p:spPr>
        <p:txBody>
          <a:bodyPr/>
          <a:lstStyle>
            <a:lvl1pPr marL="0" indent="0">
              <a:buNone/>
              <a:defRPr sz="1414"/>
            </a:lvl1pPr>
            <a:lvl2pPr marL="456868" indent="0">
              <a:buNone/>
              <a:defRPr sz="1131"/>
            </a:lvl2pPr>
            <a:lvl3pPr marL="913735" indent="0">
              <a:buNone/>
              <a:defRPr sz="990"/>
            </a:lvl3pPr>
            <a:lvl4pPr marL="1370604" indent="0">
              <a:buNone/>
              <a:defRPr sz="848"/>
            </a:lvl4pPr>
            <a:lvl5pPr marL="1827472" indent="0">
              <a:buNone/>
              <a:defRPr sz="848"/>
            </a:lvl5pPr>
            <a:lvl6pPr marL="2284339" indent="0">
              <a:buNone/>
              <a:defRPr sz="848"/>
            </a:lvl6pPr>
            <a:lvl7pPr marL="2741208" indent="0">
              <a:buNone/>
              <a:defRPr sz="848"/>
            </a:lvl7pPr>
            <a:lvl8pPr marL="3198076" indent="0">
              <a:buNone/>
              <a:defRPr sz="848"/>
            </a:lvl8pPr>
            <a:lvl9pPr marL="3654943" indent="0">
              <a:buNone/>
              <a:defRPr sz="8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039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7421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06225" y="1655374"/>
            <a:ext cx="7274756" cy="402178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954" y="1655374"/>
            <a:ext cx="21700106" cy="402178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54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195" y="6236441"/>
            <a:ext cx="4587275" cy="35631107"/>
          </a:xfrm>
          <a:prstGeom prst="rect">
            <a:avLst/>
          </a:prstGeom>
        </p:spPr>
        <p:txBody>
          <a:bodyPr/>
          <a:lstStyle>
            <a:lvl1pPr>
              <a:defRPr sz="2827"/>
            </a:lvl1pPr>
            <a:lvl2pPr>
              <a:defRPr sz="2403"/>
            </a:lvl2pPr>
            <a:lvl3pPr>
              <a:defRPr sz="1979"/>
            </a:lvl3pPr>
            <a:lvl4pPr>
              <a:defRPr sz="1838"/>
            </a:lvl4pPr>
            <a:lvl5pPr>
              <a:defRPr sz="1838"/>
            </a:lvl5pPr>
            <a:lvl6pPr>
              <a:defRPr sz="1838"/>
            </a:lvl6pPr>
            <a:lvl7pPr>
              <a:defRPr sz="1838"/>
            </a:lvl7pPr>
            <a:lvl8pPr>
              <a:defRPr sz="1838"/>
            </a:lvl8pPr>
            <a:lvl9pPr>
              <a:defRPr sz="18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7633" y="6236441"/>
            <a:ext cx="4588610" cy="35631107"/>
          </a:xfrm>
          <a:prstGeom prst="rect">
            <a:avLst/>
          </a:prstGeom>
        </p:spPr>
        <p:txBody>
          <a:bodyPr/>
          <a:lstStyle>
            <a:lvl1pPr>
              <a:defRPr sz="2827"/>
            </a:lvl1pPr>
            <a:lvl2pPr>
              <a:defRPr sz="2403"/>
            </a:lvl2pPr>
            <a:lvl3pPr>
              <a:defRPr sz="1979"/>
            </a:lvl3pPr>
            <a:lvl4pPr>
              <a:defRPr sz="1838"/>
            </a:lvl4pPr>
            <a:lvl5pPr>
              <a:defRPr sz="1838"/>
            </a:lvl5pPr>
            <a:lvl6pPr>
              <a:defRPr sz="1838"/>
            </a:lvl6pPr>
            <a:lvl7pPr>
              <a:defRPr sz="1838"/>
            </a:lvl7pPr>
            <a:lvl8pPr>
              <a:defRPr sz="1838"/>
            </a:lvl8pPr>
            <a:lvl9pPr>
              <a:defRPr sz="18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03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64" y="1713886"/>
            <a:ext cx="27247291" cy="7134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61" y="9581157"/>
            <a:ext cx="13375992" cy="39940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3" b="1"/>
            </a:lvl1pPr>
            <a:lvl2pPr marL="456868" indent="0">
              <a:buNone/>
              <a:defRPr sz="1979" b="1"/>
            </a:lvl2pPr>
            <a:lvl3pPr marL="913735" indent="0">
              <a:buNone/>
              <a:defRPr sz="1838" b="1"/>
            </a:lvl3pPr>
            <a:lvl4pPr marL="1370604" indent="0">
              <a:buNone/>
              <a:defRPr sz="1555" b="1"/>
            </a:lvl4pPr>
            <a:lvl5pPr marL="1827472" indent="0">
              <a:buNone/>
              <a:defRPr sz="1555" b="1"/>
            </a:lvl5pPr>
            <a:lvl6pPr marL="2284339" indent="0">
              <a:buNone/>
              <a:defRPr sz="1555" b="1"/>
            </a:lvl6pPr>
            <a:lvl7pPr marL="2741208" indent="0">
              <a:buNone/>
              <a:defRPr sz="1555" b="1"/>
            </a:lvl7pPr>
            <a:lvl8pPr marL="3198076" indent="0">
              <a:buNone/>
              <a:defRPr sz="1555" b="1"/>
            </a:lvl8pPr>
            <a:lvl9pPr marL="3654943" indent="0">
              <a:buNone/>
              <a:defRPr sz="1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61" y="13575195"/>
            <a:ext cx="13375992" cy="24660721"/>
          </a:xfrm>
          <a:prstGeom prst="rect">
            <a:avLst/>
          </a:prstGeom>
        </p:spPr>
        <p:txBody>
          <a:bodyPr/>
          <a:lstStyle>
            <a:lvl1pPr>
              <a:defRPr sz="2403"/>
            </a:lvl1pPr>
            <a:lvl2pPr>
              <a:defRPr sz="1979"/>
            </a:lvl2pPr>
            <a:lvl3pPr>
              <a:defRPr sz="1838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922" y="9581157"/>
            <a:ext cx="13381332" cy="39940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3" b="1"/>
            </a:lvl1pPr>
            <a:lvl2pPr marL="456868" indent="0">
              <a:buNone/>
              <a:defRPr sz="1979" b="1"/>
            </a:lvl2pPr>
            <a:lvl3pPr marL="913735" indent="0">
              <a:buNone/>
              <a:defRPr sz="1838" b="1"/>
            </a:lvl3pPr>
            <a:lvl4pPr marL="1370604" indent="0">
              <a:buNone/>
              <a:defRPr sz="1555" b="1"/>
            </a:lvl4pPr>
            <a:lvl5pPr marL="1827472" indent="0">
              <a:buNone/>
              <a:defRPr sz="1555" b="1"/>
            </a:lvl5pPr>
            <a:lvl6pPr marL="2284339" indent="0">
              <a:buNone/>
              <a:defRPr sz="1555" b="1"/>
            </a:lvl6pPr>
            <a:lvl7pPr marL="2741208" indent="0">
              <a:buNone/>
              <a:defRPr sz="1555" b="1"/>
            </a:lvl7pPr>
            <a:lvl8pPr marL="3198076" indent="0">
              <a:buNone/>
              <a:defRPr sz="1555" b="1"/>
            </a:lvl8pPr>
            <a:lvl9pPr marL="3654943" indent="0">
              <a:buNone/>
              <a:defRPr sz="1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922" y="13575195"/>
            <a:ext cx="13381332" cy="24660721"/>
          </a:xfrm>
          <a:prstGeom prst="rect">
            <a:avLst/>
          </a:prstGeom>
        </p:spPr>
        <p:txBody>
          <a:bodyPr/>
          <a:lstStyle>
            <a:lvl1pPr>
              <a:defRPr sz="2403"/>
            </a:lvl1pPr>
            <a:lvl2pPr>
              <a:defRPr sz="1979"/>
            </a:lvl2pPr>
            <a:lvl3pPr>
              <a:defRPr sz="1838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20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77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79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60" y="1704451"/>
            <a:ext cx="9959567" cy="7251930"/>
          </a:xfrm>
        </p:spPr>
        <p:txBody>
          <a:bodyPr anchor="b"/>
          <a:lstStyle>
            <a:lvl1pPr algn="l">
              <a:defRPr sz="197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665" y="1704452"/>
            <a:ext cx="16924588" cy="36531464"/>
          </a:xfrm>
          <a:prstGeom prst="rect">
            <a:avLst/>
          </a:prstGeom>
        </p:spPr>
        <p:txBody>
          <a:bodyPr/>
          <a:lstStyle>
            <a:lvl1pPr>
              <a:defRPr sz="3251"/>
            </a:lvl1pPr>
            <a:lvl2pPr>
              <a:defRPr sz="2827"/>
            </a:lvl2pPr>
            <a:lvl3pPr>
              <a:defRPr sz="2403"/>
            </a:lvl3pPr>
            <a:lvl4pPr>
              <a:defRPr sz="1979"/>
            </a:lvl4pPr>
            <a:lvl5pPr>
              <a:defRPr sz="1979"/>
            </a:lvl5pPr>
            <a:lvl6pPr>
              <a:defRPr sz="1979"/>
            </a:lvl6pPr>
            <a:lvl7pPr>
              <a:defRPr sz="1979"/>
            </a:lvl7pPr>
            <a:lvl8pPr>
              <a:defRPr sz="1979"/>
            </a:lvl8pPr>
            <a:lvl9pPr>
              <a:defRPr sz="19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960" y="8956384"/>
            <a:ext cx="9959567" cy="29279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14"/>
            </a:lvl1pPr>
            <a:lvl2pPr marL="456868" indent="0">
              <a:buNone/>
              <a:defRPr sz="1131"/>
            </a:lvl2pPr>
            <a:lvl3pPr marL="913735" indent="0">
              <a:buNone/>
              <a:defRPr sz="990"/>
            </a:lvl3pPr>
            <a:lvl4pPr marL="1370604" indent="0">
              <a:buNone/>
              <a:defRPr sz="848"/>
            </a:lvl4pPr>
            <a:lvl5pPr marL="1827472" indent="0">
              <a:buNone/>
              <a:defRPr sz="848"/>
            </a:lvl5pPr>
            <a:lvl6pPr marL="2284339" indent="0">
              <a:buNone/>
              <a:defRPr sz="848"/>
            </a:lvl6pPr>
            <a:lvl7pPr marL="2741208" indent="0">
              <a:buNone/>
              <a:defRPr sz="848"/>
            </a:lvl7pPr>
            <a:lvl8pPr marL="3198076" indent="0">
              <a:buNone/>
              <a:defRPr sz="848"/>
            </a:lvl8pPr>
            <a:lvl9pPr marL="3654943" indent="0">
              <a:buNone/>
              <a:defRPr sz="8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24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57" y="29962829"/>
            <a:ext cx="18164862" cy="3537250"/>
          </a:xfrm>
        </p:spPr>
        <p:txBody>
          <a:bodyPr anchor="b"/>
          <a:lstStyle>
            <a:lvl1pPr algn="l">
              <a:defRPr sz="197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57" y="3824162"/>
            <a:ext cx="18164862" cy="25681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51"/>
            </a:lvl1pPr>
            <a:lvl2pPr marL="456868" indent="0">
              <a:buNone/>
              <a:defRPr sz="2827"/>
            </a:lvl2pPr>
            <a:lvl3pPr marL="913735" indent="0">
              <a:buNone/>
              <a:defRPr sz="2403"/>
            </a:lvl3pPr>
            <a:lvl4pPr marL="1370604" indent="0">
              <a:buNone/>
              <a:defRPr sz="1979"/>
            </a:lvl4pPr>
            <a:lvl5pPr marL="1827472" indent="0">
              <a:buNone/>
              <a:defRPr sz="1979"/>
            </a:lvl5pPr>
            <a:lvl6pPr marL="2284339" indent="0">
              <a:buNone/>
              <a:defRPr sz="1979"/>
            </a:lvl6pPr>
            <a:lvl7pPr marL="2741208" indent="0">
              <a:buNone/>
              <a:defRPr sz="1979"/>
            </a:lvl7pPr>
            <a:lvl8pPr marL="3198076" indent="0">
              <a:buNone/>
              <a:defRPr sz="1979"/>
            </a:lvl8pPr>
            <a:lvl9pPr marL="3654943" indent="0">
              <a:buNone/>
              <a:defRPr sz="1979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57" y="33500077"/>
            <a:ext cx="18164862" cy="50227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14"/>
            </a:lvl1pPr>
            <a:lvl2pPr marL="456868" indent="0">
              <a:buNone/>
              <a:defRPr sz="1131"/>
            </a:lvl2pPr>
            <a:lvl3pPr marL="913735" indent="0">
              <a:buNone/>
              <a:defRPr sz="990"/>
            </a:lvl3pPr>
            <a:lvl4pPr marL="1370604" indent="0">
              <a:buNone/>
              <a:defRPr sz="848"/>
            </a:lvl4pPr>
            <a:lvl5pPr marL="1827472" indent="0">
              <a:buNone/>
              <a:defRPr sz="848"/>
            </a:lvl5pPr>
            <a:lvl6pPr marL="2284339" indent="0">
              <a:buNone/>
              <a:defRPr sz="848"/>
            </a:lvl6pPr>
            <a:lvl7pPr marL="2741208" indent="0">
              <a:buNone/>
              <a:defRPr sz="848"/>
            </a:lvl7pPr>
            <a:lvl8pPr marL="3198076" indent="0">
              <a:buNone/>
              <a:defRPr sz="848"/>
            </a:lvl8pPr>
            <a:lvl9pPr marL="3654943" indent="0">
              <a:buNone/>
              <a:defRPr sz="8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055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6">
            <a:extLst>
              <a:ext uri="{FF2B5EF4-FFF2-40B4-BE49-F238E27FC236}">
                <a16:creationId xmlns:a16="http://schemas.microsoft.com/office/drawing/2014/main" id="{FA482867-98AD-38A5-161D-F12F0DE58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"/>
            <a:ext cx="30275213" cy="5291563"/>
          </a:xfrm>
          <a:prstGeom prst="rect">
            <a:avLst/>
          </a:prstGeom>
          <a:solidFill>
            <a:srgbClr val="00467F"/>
          </a:solidFill>
          <a:ln w="9525">
            <a:noFill/>
            <a:miter lim="800000"/>
            <a:headEnd/>
            <a:tailEnd/>
          </a:ln>
        </p:spPr>
        <p:txBody>
          <a:bodyPr wrap="none" lIns="91374" tIns="45686" rIns="91374" bIns="45686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GB" altLang="ko-KR" sz="3393"/>
          </a:p>
        </p:txBody>
      </p:sp>
      <p:sp>
        <p:nvSpPr>
          <p:cNvPr id="1027" name="Rectangle 33">
            <a:extLst>
              <a:ext uri="{FF2B5EF4-FFF2-40B4-BE49-F238E27FC236}">
                <a16:creationId xmlns:a16="http://schemas.microsoft.com/office/drawing/2014/main" id="{B38E2C52-01E5-FEB5-02E2-577B9F117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67" y="6243058"/>
            <a:ext cx="9321673" cy="35624921"/>
          </a:xfrm>
          <a:prstGeom prst="rect">
            <a:avLst/>
          </a:prstGeom>
          <a:solidFill>
            <a:srgbClr val="EFEBE8"/>
          </a:solidFill>
          <a:ln w="12700">
            <a:solidFill>
              <a:srgbClr val="00467F"/>
            </a:solidFill>
            <a:miter lim="800000"/>
            <a:headEnd/>
            <a:tailEnd/>
          </a:ln>
        </p:spPr>
        <p:txBody>
          <a:bodyPr wrap="none" lIns="91374" tIns="45686" rIns="91374" bIns="45686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GB" altLang="ko-KR" sz="3393"/>
          </a:p>
        </p:txBody>
      </p:sp>
      <p:sp>
        <p:nvSpPr>
          <p:cNvPr id="1028" name="Rectangle 15">
            <a:extLst>
              <a:ext uri="{FF2B5EF4-FFF2-40B4-BE49-F238E27FC236}">
                <a16:creationId xmlns:a16="http://schemas.microsoft.com/office/drawing/2014/main" id="{3F143AD6-F5FC-96F9-AC0D-D7A39428C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2945" y="1656139"/>
            <a:ext cx="28917862" cy="286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2916" tIns="26453" rIns="52916" bIns="264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0" name="Rectangle 25">
            <a:extLst>
              <a:ext uri="{FF2B5EF4-FFF2-40B4-BE49-F238E27FC236}">
                <a16:creationId xmlns:a16="http://schemas.microsoft.com/office/drawing/2014/main" id="{C528BDD2-8921-B2FE-27F7-E5B1C3D7E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"/>
            <a:ext cx="30275213" cy="428037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91374" tIns="45686" rIns="91374" bIns="45686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GB" altLang="ko-KR" sz="3393"/>
          </a:p>
        </p:txBody>
      </p:sp>
      <p:sp>
        <p:nvSpPr>
          <p:cNvPr id="1031" name="Rectangle 40">
            <a:extLst>
              <a:ext uri="{FF2B5EF4-FFF2-40B4-BE49-F238E27FC236}">
                <a16:creationId xmlns:a16="http://schemas.microsoft.com/office/drawing/2014/main" id="{9C5E3895-51DD-20FB-D12B-34302FAE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9134" y="6243058"/>
            <a:ext cx="9321673" cy="35624921"/>
          </a:xfrm>
          <a:prstGeom prst="rect">
            <a:avLst/>
          </a:prstGeom>
          <a:solidFill>
            <a:srgbClr val="EFEBE8"/>
          </a:solidFill>
          <a:ln w="12700">
            <a:solidFill>
              <a:srgbClr val="00467F"/>
            </a:solidFill>
            <a:miter lim="800000"/>
            <a:headEnd/>
            <a:tailEnd/>
          </a:ln>
        </p:spPr>
        <p:txBody>
          <a:bodyPr wrap="none" lIns="91374" tIns="45686" rIns="91374" bIns="45686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GB" altLang="ko-KR" sz="3393"/>
          </a:p>
        </p:txBody>
      </p:sp>
      <p:sp>
        <p:nvSpPr>
          <p:cNvPr id="1032" name="Rectangle 41">
            <a:extLst>
              <a:ext uri="{FF2B5EF4-FFF2-40B4-BE49-F238E27FC236}">
                <a16:creationId xmlns:a16="http://schemas.microsoft.com/office/drawing/2014/main" id="{671FC84F-7AE2-7E76-628B-501E208BB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2051" y="6243058"/>
            <a:ext cx="9319425" cy="35624921"/>
          </a:xfrm>
          <a:prstGeom prst="rect">
            <a:avLst/>
          </a:prstGeom>
          <a:solidFill>
            <a:srgbClr val="EFEBE8"/>
          </a:solidFill>
          <a:ln w="12700">
            <a:solidFill>
              <a:srgbClr val="00467F"/>
            </a:solidFill>
            <a:miter lim="800000"/>
            <a:headEnd/>
            <a:tailEnd/>
          </a:ln>
        </p:spPr>
        <p:txBody>
          <a:bodyPr wrap="none" lIns="91374" tIns="45686" rIns="91374" bIns="45686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GB" altLang="ko-KR" sz="3393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718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747283" rtl="0" eaLnBrk="0" fontAlgn="base" hangingPunct="0">
        <a:spcBef>
          <a:spcPct val="0"/>
        </a:spcBef>
        <a:spcAft>
          <a:spcPct val="0"/>
        </a:spcAft>
        <a:defRPr sz="7209">
          <a:solidFill>
            <a:srgbClr val="FFFFFF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747283" rtl="0" eaLnBrk="0" fontAlgn="base" hangingPunct="0">
        <a:spcBef>
          <a:spcPct val="0"/>
        </a:spcBef>
        <a:spcAft>
          <a:spcPct val="0"/>
        </a:spcAft>
        <a:defRPr sz="7209">
          <a:solidFill>
            <a:srgbClr val="FFFFFF"/>
          </a:solidFill>
          <a:latin typeface="Arial Black" charset="0"/>
          <a:ea typeface="MS PGothic" pitchFamily="34" charset="-128"/>
          <a:cs typeface="ＭＳ Ｐゴシック" charset="-128"/>
        </a:defRPr>
      </a:lvl2pPr>
      <a:lvl3pPr algn="ctr" defTabSz="747283" rtl="0" eaLnBrk="0" fontAlgn="base" hangingPunct="0">
        <a:spcBef>
          <a:spcPct val="0"/>
        </a:spcBef>
        <a:spcAft>
          <a:spcPct val="0"/>
        </a:spcAft>
        <a:defRPr sz="7209">
          <a:solidFill>
            <a:srgbClr val="FFFFFF"/>
          </a:solidFill>
          <a:latin typeface="Arial Black" charset="0"/>
          <a:ea typeface="MS PGothic" pitchFamily="34" charset="-128"/>
          <a:cs typeface="ＭＳ Ｐゴシック" charset="-128"/>
        </a:defRPr>
      </a:lvl3pPr>
      <a:lvl4pPr algn="ctr" defTabSz="747283" rtl="0" eaLnBrk="0" fontAlgn="base" hangingPunct="0">
        <a:spcBef>
          <a:spcPct val="0"/>
        </a:spcBef>
        <a:spcAft>
          <a:spcPct val="0"/>
        </a:spcAft>
        <a:defRPr sz="7209">
          <a:solidFill>
            <a:srgbClr val="FFFFFF"/>
          </a:solidFill>
          <a:latin typeface="Arial Black" charset="0"/>
          <a:ea typeface="MS PGothic" pitchFamily="34" charset="-128"/>
          <a:cs typeface="ＭＳ Ｐゴシック" charset="-128"/>
        </a:defRPr>
      </a:lvl4pPr>
      <a:lvl5pPr algn="ctr" defTabSz="747283" rtl="0" eaLnBrk="0" fontAlgn="base" hangingPunct="0">
        <a:spcBef>
          <a:spcPct val="0"/>
        </a:spcBef>
        <a:spcAft>
          <a:spcPct val="0"/>
        </a:spcAft>
        <a:defRPr sz="7209">
          <a:solidFill>
            <a:srgbClr val="FFFFFF"/>
          </a:solidFill>
          <a:latin typeface="Arial Black" charset="0"/>
          <a:ea typeface="MS PGothic" pitchFamily="34" charset="-128"/>
          <a:cs typeface="ＭＳ Ｐゴシック" charset="-128"/>
        </a:defRPr>
      </a:lvl5pPr>
      <a:lvl6pPr marL="456868" algn="ctr" defTabSz="748756" rtl="0" fontAlgn="base">
        <a:spcBef>
          <a:spcPct val="0"/>
        </a:spcBef>
        <a:spcAft>
          <a:spcPct val="0"/>
        </a:spcAft>
        <a:defRPr sz="7209">
          <a:solidFill>
            <a:schemeClr val="tx2"/>
          </a:solidFill>
          <a:latin typeface="Arial Black" charset="0"/>
        </a:defRPr>
      </a:lvl6pPr>
      <a:lvl7pPr marL="913735" algn="ctr" defTabSz="748756" rtl="0" fontAlgn="base">
        <a:spcBef>
          <a:spcPct val="0"/>
        </a:spcBef>
        <a:spcAft>
          <a:spcPct val="0"/>
        </a:spcAft>
        <a:defRPr sz="7209">
          <a:solidFill>
            <a:schemeClr val="tx2"/>
          </a:solidFill>
          <a:latin typeface="Arial Black" charset="0"/>
        </a:defRPr>
      </a:lvl7pPr>
      <a:lvl8pPr marL="1370604" algn="ctr" defTabSz="748756" rtl="0" fontAlgn="base">
        <a:spcBef>
          <a:spcPct val="0"/>
        </a:spcBef>
        <a:spcAft>
          <a:spcPct val="0"/>
        </a:spcAft>
        <a:defRPr sz="7209">
          <a:solidFill>
            <a:schemeClr val="tx2"/>
          </a:solidFill>
          <a:latin typeface="Arial Black" charset="0"/>
        </a:defRPr>
      </a:lvl8pPr>
      <a:lvl9pPr marL="1827472" algn="ctr" defTabSz="748756" rtl="0" fontAlgn="base">
        <a:spcBef>
          <a:spcPct val="0"/>
        </a:spcBef>
        <a:spcAft>
          <a:spcPct val="0"/>
        </a:spcAft>
        <a:defRPr sz="7209">
          <a:solidFill>
            <a:schemeClr val="tx2"/>
          </a:solidFill>
          <a:latin typeface="Arial Black" charset="0"/>
        </a:defRPr>
      </a:lvl9pPr>
    </p:titleStyle>
    <p:bodyStyle>
      <a:lvl1pPr marL="280512" indent="-280512" algn="l" defTabSz="747283" rtl="0" eaLnBrk="0" fontAlgn="base" hangingPunct="0">
        <a:spcBef>
          <a:spcPct val="20000"/>
        </a:spcBef>
        <a:spcAft>
          <a:spcPct val="0"/>
        </a:spcAft>
        <a:buChar char="•"/>
        <a:defRPr sz="2403">
          <a:solidFill>
            <a:schemeClr val="tx2"/>
          </a:solidFill>
          <a:latin typeface="+mn-lt"/>
          <a:ea typeface="MS PGothic" pitchFamily="34" charset="-128"/>
          <a:cs typeface="ＭＳ Ｐゴシック" charset="-128"/>
        </a:defRPr>
      </a:lvl1pPr>
      <a:lvl2pPr marL="605904" indent="-231142" algn="l" defTabSz="747283" rtl="0" eaLnBrk="0" fontAlgn="base" hangingPunct="0">
        <a:spcBef>
          <a:spcPct val="20000"/>
        </a:spcBef>
        <a:spcAft>
          <a:spcPct val="0"/>
        </a:spcAft>
        <a:buChar char="–"/>
        <a:defRPr sz="2403">
          <a:solidFill>
            <a:schemeClr val="tx2"/>
          </a:solidFill>
          <a:latin typeface="+mn-lt"/>
          <a:ea typeface="MS PGothic" pitchFamily="34" charset="-128"/>
          <a:cs typeface="ＭＳ Ｐゴシック"/>
        </a:defRPr>
      </a:lvl2pPr>
      <a:lvl3pPr marL="935786" indent="-188504" algn="l" defTabSz="747283" rtl="0" eaLnBrk="0" fontAlgn="base" hangingPunct="0">
        <a:spcBef>
          <a:spcPct val="20000"/>
        </a:spcBef>
        <a:spcAft>
          <a:spcPct val="0"/>
        </a:spcAft>
        <a:buChar char="•"/>
        <a:defRPr sz="1979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310549" indent="-186260" algn="l" defTabSz="747283" rtl="0" eaLnBrk="0" fontAlgn="base" hangingPunct="0">
        <a:spcBef>
          <a:spcPct val="20000"/>
        </a:spcBef>
        <a:spcAft>
          <a:spcPct val="0"/>
        </a:spcAft>
        <a:buChar char="–"/>
        <a:defRPr sz="1555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685312" indent="-186260" algn="l" defTabSz="747283" rtl="0" eaLnBrk="0" fontAlgn="base" hangingPunct="0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143156" indent="-187189" algn="l" defTabSz="748756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6pPr>
      <a:lvl7pPr marL="2600023" indent="-187189" algn="l" defTabSz="748756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7pPr>
      <a:lvl8pPr marL="3056892" indent="-187189" algn="l" defTabSz="748756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8pPr>
      <a:lvl9pPr marL="3513760" indent="-187189" algn="l" defTabSz="748756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GB"/>
      </a:defPPr>
      <a:lvl1pPr marL="0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56868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2pPr>
      <a:lvl3pPr marL="913735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4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2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5pPr>
      <a:lvl6pPr marL="2284339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8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7pPr>
      <a:lvl8pPr marL="3198076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3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EF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F18FBB3-6069-E33D-EC2E-D0FA53DDB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"/>
            <a:ext cx="30275213" cy="547333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91374" tIns="45686" rIns="91374" bIns="45686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GB" altLang="ko-KR" sz="3393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203DEE-FB5D-4448-BAB9-BCD3666BF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14" y="6247546"/>
            <a:ext cx="6878892" cy="3562492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74" tIns="45686" rIns="91374" bIns="45686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GB" altLang="ko-KR" sz="3393"/>
          </a:p>
        </p:txBody>
      </p:sp>
      <p:sp>
        <p:nvSpPr>
          <p:cNvPr id="2052" name="Rectangle 6">
            <a:extLst>
              <a:ext uri="{FF2B5EF4-FFF2-40B4-BE49-F238E27FC236}">
                <a16:creationId xmlns:a16="http://schemas.microsoft.com/office/drawing/2014/main" id="{754DDA31-D6FF-C994-7EBE-DAD73F44A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2945" y="1656139"/>
            <a:ext cx="28917862" cy="286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2916" tIns="26453" rIns="52916" bIns="264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15B2E673-C039-7812-FEB7-D21068B40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7214" y="6263254"/>
            <a:ext cx="6878892" cy="3562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4625" tIns="264625" rIns="264625" bIns="264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</p:txBody>
      </p:sp>
      <p:sp>
        <p:nvSpPr>
          <p:cNvPr id="2054" name="Rectangle 8">
            <a:extLst>
              <a:ext uri="{FF2B5EF4-FFF2-40B4-BE49-F238E27FC236}">
                <a16:creationId xmlns:a16="http://schemas.microsoft.com/office/drawing/2014/main" id="{5AD7A003-0B8B-E078-FE7B-CF316BFA0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"/>
            <a:ext cx="30275213" cy="428037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91374" tIns="45686" rIns="91374" bIns="45686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GB" altLang="ko-KR" sz="3393"/>
          </a:p>
        </p:txBody>
      </p:sp>
      <p:sp>
        <p:nvSpPr>
          <p:cNvPr id="2055" name="Rectangle 9">
            <a:extLst>
              <a:ext uri="{FF2B5EF4-FFF2-40B4-BE49-F238E27FC236}">
                <a16:creationId xmlns:a16="http://schemas.microsoft.com/office/drawing/2014/main" id="{9789A3C2-3742-E02D-A6B9-9DE8ACFAB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121" y="6247546"/>
            <a:ext cx="14321847" cy="3562492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74" tIns="45686" rIns="91374" bIns="45686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GB" altLang="ko-KR" sz="3393"/>
          </a:p>
        </p:txBody>
      </p:sp>
      <p:sp>
        <p:nvSpPr>
          <p:cNvPr id="2056" name="Rectangle 11">
            <a:extLst>
              <a:ext uri="{FF2B5EF4-FFF2-40B4-BE49-F238E27FC236}">
                <a16:creationId xmlns:a16="http://schemas.microsoft.com/office/drawing/2014/main" id="{32FB2C50-68A6-EFC9-67D1-43753EA90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7421" y="6247546"/>
            <a:ext cx="6883387" cy="3562492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74" tIns="45686" rIns="91374" bIns="45686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GB" altLang="ko-KR" sz="3393"/>
          </a:p>
        </p:txBody>
      </p:sp>
      <p:sp>
        <p:nvSpPr>
          <p:cNvPr id="2057" name="Text Box 14">
            <a:extLst>
              <a:ext uri="{FF2B5EF4-FFF2-40B4-BE49-F238E27FC236}">
                <a16:creationId xmlns:a16="http://schemas.microsoft.com/office/drawing/2014/main" id="{B4B74B1D-5C63-FFF8-24F8-DA8468ACA3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7213" y="42260694"/>
            <a:ext cx="3307981" cy="163940"/>
          </a:xfrm>
          <a:prstGeom prst="rect">
            <a:avLst/>
          </a:prstGeom>
          <a:noFill/>
          <a:ln>
            <a:noFill/>
          </a:ln>
        </p:spPr>
        <p:txBody>
          <a:bodyPr lIns="74802" tIns="37394" rIns="74802" bIns="37394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48" b="1">
                <a:latin typeface="Arial" pitchFamily="34" charset="0"/>
              </a:rPr>
              <a:t>Poster template by ResearchPosters.co.za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747283" rtl="0" eaLnBrk="0" fontAlgn="base" hangingPunct="0">
        <a:spcBef>
          <a:spcPct val="0"/>
        </a:spcBef>
        <a:spcAft>
          <a:spcPct val="0"/>
        </a:spcAft>
        <a:defRPr sz="7068">
          <a:solidFill>
            <a:schemeClr val="bg1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747283" rtl="0" eaLnBrk="0" fontAlgn="base" hangingPunct="0">
        <a:spcBef>
          <a:spcPct val="0"/>
        </a:spcBef>
        <a:spcAft>
          <a:spcPct val="0"/>
        </a:spcAft>
        <a:defRPr sz="7068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2pPr>
      <a:lvl3pPr algn="ctr" defTabSz="747283" rtl="0" eaLnBrk="0" fontAlgn="base" hangingPunct="0">
        <a:spcBef>
          <a:spcPct val="0"/>
        </a:spcBef>
        <a:spcAft>
          <a:spcPct val="0"/>
        </a:spcAft>
        <a:defRPr sz="7068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3pPr>
      <a:lvl4pPr algn="ctr" defTabSz="747283" rtl="0" eaLnBrk="0" fontAlgn="base" hangingPunct="0">
        <a:spcBef>
          <a:spcPct val="0"/>
        </a:spcBef>
        <a:spcAft>
          <a:spcPct val="0"/>
        </a:spcAft>
        <a:defRPr sz="7068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4pPr>
      <a:lvl5pPr algn="ctr" defTabSz="747283" rtl="0" eaLnBrk="0" fontAlgn="base" hangingPunct="0">
        <a:spcBef>
          <a:spcPct val="0"/>
        </a:spcBef>
        <a:spcAft>
          <a:spcPct val="0"/>
        </a:spcAft>
        <a:defRPr sz="7068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5pPr>
      <a:lvl6pPr marL="456868" algn="ctr" defTabSz="748756" rtl="0" fontAlgn="base">
        <a:spcBef>
          <a:spcPct val="0"/>
        </a:spcBef>
        <a:spcAft>
          <a:spcPct val="0"/>
        </a:spcAft>
        <a:defRPr sz="7068">
          <a:solidFill>
            <a:schemeClr val="tx2"/>
          </a:solidFill>
          <a:latin typeface="Arial Black" charset="0"/>
        </a:defRPr>
      </a:lvl6pPr>
      <a:lvl7pPr marL="913735" algn="ctr" defTabSz="748756" rtl="0" fontAlgn="base">
        <a:spcBef>
          <a:spcPct val="0"/>
        </a:spcBef>
        <a:spcAft>
          <a:spcPct val="0"/>
        </a:spcAft>
        <a:defRPr sz="7068">
          <a:solidFill>
            <a:schemeClr val="tx2"/>
          </a:solidFill>
          <a:latin typeface="Arial Black" charset="0"/>
        </a:defRPr>
      </a:lvl7pPr>
      <a:lvl8pPr marL="1370604" algn="ctr" defTabSz="748756" rtl="0" fontAlgn="base">
        <a:spcBef>
          <a:spcPct val="0"/>
        </a:spcBef>
        <a:spcAft>
          <a:spcPct val="0"/>
        </a:spcAft>
        <a:defRPr sz="7068">
          <a:solidFill>
            <a:schemeClr val="tx2"/>
          </a:solidFill>
          <a:latin typeface="Arial Black" charset="0"/>
        </a:defRPr>
      </a:lvl8pPr>
      <a:lvl9pPr marL="1827472" algn="ctr" defTabSz="748756" rtl="0" fontAlgn="base">
        <a:spcBef>
          <a:spcPct val="0"/>
        </a:spcBef>
        <a:spcAft>
          <a:spcPct val="0"/>
        </a:spcAft>
        <a:defRPr sz="7068">
          <a:solidFill>
            <a:schemeClr val="tx2"/>
          </a:solidFill>
          <a:latin typeface="Arial Black" charset="0"/>
        </a:defRPr>
      </a:lvl9pPr>
    </p:titleStyle>
    <p:bodyStyle>
      <a:lvl1pPr marL="280512" indent="-280512" algn="l" defTabSz="747283" rtl="0" eaLnBrk="0" fontAlgn="base" hangingPunct="0">
        <a:spcBef>
          <a:spcPct val="20000"/>
        </a:spcBef>
        <a:spcAft>
          <a:spcPct val="0"/>
        </a:spcAft>
        <a:buChar char="•"/>
        <a:defRPr sz="2403">
          <a:solidFill>
            <a:schemeClr val="tx2"/>
          </a:solidFill>
          <a:latin typeface="+mn-lt"/>
          <a:ea typeface="MS PGothic" pitchFamily="34" charset="-128"/>
          <a:cs typeface="ＭＳ Ｐゴシック" charset="-128"/>
        </a:defRPr>
      </a:lvl1pPr>
      <a:lvl2pPr marL="605904" indent="-231142" algn="l" defTabSz="747283" rtl="0" eaLnBrk="0" fontAlgn="base" hangingPunct="0">
        <a:spcBef>
          <a:spcPct val="20000"/>
        </a:spcBef>
        <a:spcAft>
          <a:spcPct val="0"/>
        </a:spcAft>
        <a:buChar char="–"/>
        <a:defRPr sz="2403">
          <a:solidFill>
            <a:schemeClr val="tx2"/>
          </a:solidFill>
          <a:latin typeface="+mn-lt"/>
          <a:ea typeface="MS PGothic" pitchFamily="34" charset="-128"/>
          <a:cs typeface="ＭＳ Ｐゴシック"/>
        </a:defRPr>
      </a:lvl2pPr>
      <a:lvl3pPr marL="935786" indent="-188504" algn="l" defTabSz="747283" rtl="0" eaLnBrk="0" fontAlgn="base" hangingPunct="0">
        <a:spcBef>
          <a:spcPct val="20000"/>
        </a:spcBef>
        <a:spcAft>
          <a:spcPct val="0"/>
        </a:spcAft>
        <a:buChar char="•"/>
        <a:defRPr sz="1979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310549" indent="-186260" algn="l" defTabSz="747283" rtl="0" eaLnBrk="0" fontAlgn="base" hangingPunct="0">
        <a:spcBef>
          <a:spcPct val="20000"/>
        </a:spcBef>
        <a:spcAft>
          <a:spcPct val="0"/>
        </a:spcAft>
        <a:buChar char="–"/>
        <a:defRPr sz="1555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685312" indent="-186260" algn="l" defTabSz="747283" rtl="0" eaLnBrk="0" fontAlgn="base" hangingPunct="0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143156" indent="-187189" algn="l" defTabSz="748756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6pPr>
      <a:lvl7pPr marL="2600023" indent="-187189" algn="l" defTabSz="748756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7pPr>
      <a:lvl8pPr marL="3056892" indent="-187189" algn="l" defTabSz="748756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8pPr>
      <a:lvl9pPr marL="3513760" indent="-187189" algn="l" defTabSz="748756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GB"/>
      </a:defPPr>
      <a:lvl1pPr marL="0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56868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2pPr>
      <a:lvl3pPr marL="913735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4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2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5pPr>
      <a:lvl6pPr marL="2284339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8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7pPr>
      <a:lvl8pPr marL="3198076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3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EF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7096D04-1E22-4E8B-5DBC-EBB191021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"/>
            <a:ext cx="30275213" cy="547333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91374" tIns="45686" rIns="91374" bIns="45686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GB" altLang="ko-KR" sz="3393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92D1990-8980-8C46-680C-DCD4D5ED8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69" y="6247546"/>
            <a:ext cx="29223491" cy="3562492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74" tIns="45686" rIns="91374" bIns="45686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GB" altLang="ko-KR" sz="3393"/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AB6C6F7E-38DA-350D-4E34-ED7BC1775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2945" y="1656139"/>
            <a:ext cx="28917862" cy="286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2916" tIns="26453" rIns="52916" bIns="264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7" name="Rectangle 7">
            <a:extLst>
              <a:ext uri="{FF2B5EF4-FFF2-40B4-BE49-F238E27FC236}">
                <a16:creationId xmlns:a16="http://schemas.microsoft.com/office/drawing/2014/main" id="{5DD5FDB9-D9F6-2B43-278F-CCB8FC129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8670" y="6247546"/>
            <a:ext cx="29102138" cy="3562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4625" tIns="264625" rIns="264625" bIns="264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</p:txBody>
      </p:sp>
      <p:sp>
        <p:nvSpPr>
          <p:cNvPr id="3078" name="Rectangle 8">
            <a:extLst>
              <a:ext uri="{FF2B5EF4-FFF2-40B4-BE49-F238E27FC236}">
                <a16:creationId xmlns:a16="http://schemas.microsoft.com/office/drawing/2014/main" id="{CC3FDF99-22BB-3502-B87D-77893B3D7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"/>
            <a:ext cx="30275213" cy="428037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91374" tIns="45686" rIns="91374" bIns="45686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GB" altLang="ko-KR" sz="3393"/>
          </a:p>
        </p:txBody>
      </p:sp>
      <p:sp>
        <p:nvSpPr>
          <p:cNvPr id="3079" name="Text Box 14">
            <a:extLst>
              <a:ext uri="{FF2B5EF4-FFF2-40B4-BE49-F238E27FC236}">
                <a16:creationId xmlns:a16="http://schemas.microsoft.com/office/drawing/2014/main" id="{4BE94C4A-E2B8-6611-F104-B22C5D042A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8669" y="42244986"/>
            <a:ext cx="3307981" cy="163940"/>
          </a:xfrm>
          <a:prstGeom prst="rect">
            <a:avLst/>
          </a:prstGeom>
          <a:noFill/>
          <a:ln>
            <a:noFill/>
          </a:ln>
        </p:spPr>
        <p:txBody>
          <a:bodyPr lIns="74802" tIns="37394" rIns="74802" bIns="37394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48" b="1">
                <a:latin typeface="Arial" pitchFamily="34" charset="0"/>
              </a:rPr>
              <a:t>Poster template by ResearchPosters.co.za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747283" rtl="0" eaLnBrk="0" fontAlgn="base" hangingPunct="0">
        <a:spcBef>
          <a:spcPct val="0"/>
        </a:spcBef>
        <a:spcAft>
          <a:spcPct val="0"/>
        </a:spcAft>
        <a:defRPr sz="7068">
          <a:solidFill>
            <a:schemeClr val="bg1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747283" rtl="0" eaLnBrk="0" fontAlgn="base" hangingPunct="0">
        <a:spcBef>
          <a:spcPct val="0"/>
        </a:spcBef>
        <a:spcAft>
          <a:spcPct val="0"/>
        </a:spcAft>
        <a:defRPr sz="7068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2pPr>
      <a:lvl3pPr algn="ctr" defTabSz="747283" rtl="0" eaLnBrk="0" fontAlgn="base" hangingPunct="0">
        <a:spcBef>
          <a:spcPct val="0"/>
        </a:spcBef>
        <a:spcAft>
          <a:spcPct val="0"/>
        </a:spcAft>
        <a:defRPr sz="7068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3pPr>
      <a:lvl4pPr algn="ctr" defTabSz="747283" rtl="0" eaLnBrk="0" fontAlgn="base" hangingPunct="0">
        <a:spcBef>
          <a:spcPct val="0"/>
        </a:spcBef>
        <a:spcAft>
          <a:spcPct val="0"/>
        </a:spcAft>
        <a:defRPr sz="7068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4pPr>
      <a:lvl5pPr algn="ctr" defTabSz="747283" rtl="0" eaLnBrk="0" fontAlgn="base" hangingPunct="0">
        <a:spcBef>
          <a:spcPct val="0"/>
        </a:spcBef>
        <a:spcAft>
          <a:spcPct val="0"/>
        </a:spcAft>
        <a:defRPr sz="7068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5pPr>
      <a:lvl6pPr marL="456868" algn="ctr" defTabSz="748756" rtl="0" fontAlgn="base">
        <a:spcBef>
          <a:spcPct val="0"/>
        </a:spcBef>
        <a:spcAft>
          <a:spcPct val="0"/>
        </a:spcAft>
        <a:defRPr sz="7068">
          <a:solidFill>
            <a:schemeClr val="tx2"/>
          </a:solidFill>
          <a:latin typeface="Arial Black" charset="0"/>
        </a:defRPr>
      </a:lvl6pPr>
      <a:lvl7pPr marL="913735" algn="ctr" defTabSz="748756" rtl="0" fontAlgn="base">
        <a:spcBef>
          <a:spcPct val="0"/>
        </a:spcBef>
        <a:spcAft>
          <a:spcPct val="0"/>
        </a:spcAft>
        <a:defRPr sz="7068">
          <a:solidFill>
            <a:schemeClr val="tx2"/>
          </a:solidFill>
          <a:latin typeface="Arial Black" charset="0"/>
        </a:defRPr>
      </a:lvl7pPr>
      <a:lvl8pPr marL="1370604" algn="ctr" defTabSz="748756" rtl="0" fontAlgn="base">
        <a:spcBef>
          <a:spcPct val="0"/>
        </a:spcBef>
        <a:spcAft>
          <a:spcPct val="0"/>
        </a:spcAft>
        <a:defRPr sz="7068">
          <a:solidFill>
            <a:schemeClr val="tx2"/>
          </a:solidFill>
          <a:latin typeface="Arial Black" charset="0"/>
        </a:defRPr>
      </a:lvl8pPr>
      <a:lvl9pPr marL="1827472" algn="ctr" defTabSz="748756" rtl="0" fontAlgn="base">
        <a:spcBef>
          <a:spcPct val="0"/>
        </a:spcBef>
        <a:spcAft>
          <a:spcPct val="0"/>
        </a:spcAft>
        <a:defRPr sz="7068">
          <a:solidFill>
            <a:schemeClr val="tx2"/>
          </a:solidFill>
          <a:latin typeface="Arial Black" charset="0"/>
        </a:defRPr>
      </a:lvl9pPr>
    </p:titleStyle>
    <p:bodyStyle>
      <a:lvl1pPr marL="280512" indent="-280512" algn="l" defTabSz="747283" rtl="0" eaLnBrk="0" fontAlgn="base" hangingPunct="0">
        <a:spcBef>
          <a:spcPct val="20000"/>
        </a:spcBef>
        <a:spcAft>
          <a:spcPct val="0"/>
        </a:spcAft>
        <a:buChar char="•"/>
        <a:defRPr sz="2403">
          <a:solidFill>
            <a:schemeClr val="tx2"/>
          </a:solidFill>
          <a:latin typeface="+mn-lt"/>
          <a:ea typeface="MS PGothic" pitchFamily="34" charset="-128"/>
          <a:cs typeface="ＭＳ Ｐゴシック" charset="-128"/>
        </a:defRPr>
      </a:lvl1pPr>
      <a:lvl2pPr marL="605904" indent="-231142" algn="l" defTabSz="747283" rtl="0" eaLnBrk="0" fontAlgn="base" hangingPunct="0">
        <a:spcBef>
          <a:spcPct val="20000"/>
        </a:spcBef>
        <a:spcAft>
          <a:spcPct val="0"/>
        </a:spcAft>
        <a:buChar char="–"/>
        <a:defRPr sz="2403">
          <a:solidFill>
            <a:schemeClr val="tx2"/>
          </a:solidFill>
          <a:latin typeface="+mn-lt"/>
          <a:ea typeface="MS PGothic" pitchFamily="34" charset="-128"/>
          <a:cs typeface="ＭＳ Ｐゴシック"/>
        </a:defRPr>
      </a:lvl2pPr>
      <a:lvl3pPr marL="935786" indent="-188504" algn="l" defTabSz="747283" rtl="0" eaLnBrk="0" fontAlgn="base" hangingPunct="0">
        <a:spcBef>
          <a:spcPct val="20000"/>
        </a:spcBef>
        <a:spcAft>
          <a:spcPct val="0"/>
        </a:spcAft>
        <a:buChar char="•"/>
        <a:defRPr sz="1979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310549" indent="-186260" algn="l" defTabSz="747283" rtl="0" eaLnBrk="0" fontAlgn="base" hangingPunct="0">
        <a:spcBef>
          <a:spcPct val="20000"/>
        </a:spcBef>
        <a:spcAft>
          <a:spcPct val="0"/>
        </a:spcAft>
        <a:buChar char="–"/>
        <a:defRPr sz="1555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685312" indent="-186260" algn="l" defTabSz="747283" rtl="0" eaLnBrk="0" fontAlgn="base" hangingPunct="0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143156" indent="-187189" algn="l" defTabSz="748756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6pPr>
      <a:lvl7pPr marL="2600023" indent="-187189" algn="l" defTabSz="748756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7pPr>
      <a:lvl8pPr marL="3056892" indent="-187189" algn="l" defTabSz="748756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8pPr>
      <a:lvl9pPr marL="3513760" indent="-187189" algn="l" defTabSz="748756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GB"/>
      </a:defPPr>
      <a:lvl1pPr marL="0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56868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2pPr>
      <a:lvl3pPr marL="913735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4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2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5pPr>
      <a:lvl6pPr marL="2284339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8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7pPr>
      <a:lvl8pPr marL="3198076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3" algn="l" defTabSz="456868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mailto:gdhong@skku.edu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jpe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5" Type="http://schemas.openxmlformats.org/officeDocument/2006/relationships/customXml" Target="../ink/ink1.xml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DD4923-16DB-2A88-8105-D9B798F19EF0}"/>
              </a:ext>
            </a:extLst>
          </p:cNvPr>
          <p:cNvSpPr/>
          <p:nvPr/>
        </p:nvSpPr>
        <p:spPr bwMode="auto">
          <a:xfrm>
            <a:off x="10454649" y="6257641"/>
            <a:ext cx="19094814" cy="21515278"/>
          </a:xfrm>
          <a:prstGeom prst="rect">
            <a:avLst/>
          </a:prstGeom>
          <a:solidFill>
            <a:srgbClr val="EFEBE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600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5121" name="Rectangle 5">
            <a:extLst>
              <a:ext uri="{FF2B5EF4-FFF2-40B4-BE49-F238E27FC236}">
                <a16:creationId xmlns:a16="http://schemas.microsoft.com/office/drawing/2014/main" id="{894D2911-F89F-5378-6005-6B70DD636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06" y="1691037"/>
            <a:ext cx="28324897" cy="98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784" tIns="37385" rIns="74784" bIns="37385">
            <a:spAutoFit/>
          </a:bodyPr>
          <a:lstStyle>
            <a:lvl1pPr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5937">
                <a:solidFill>
                  <a:schemeClr val="bg1"/>
                </a:solidFill>
                <a:latin typeface="Arial Black" panose="020B0604020202020204" pitchFamily="34" charset="0"/>
              </a:rPr>
              <a:t>DEEP-SYNC</a:t>
            </a:r>
          </a:p>
        </p:txBody>
      </p:sp>
      <p:sp>
        <p:nvSpPr>
          <p:cNvPr id="5122" name="Text Box 471">
            <a:extLst>
              <a:ext uri="{FF2B5EF4-FFF2-40B4-BE49-F238E27FC236}">
                <a16:creationId xmlns:a16="http://schemas.microsoft.com/office/drawing/2014/main" id="{7B393CCF-7603-FB04-A3C5-DA818A758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17" y="6247546"/>
            <a:ext cx="9308483" cy="619385"/>
          </a:xfrm>
          <a:prstGeom prst="rect">
            <a:avLst/>
          </a:prstGeom>
          <a:solidFill>
            <a:srgbClr val="004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802" tIns="37394" rIns="74802" bIns="37394" anchor="t">
            <a:spAutoFit/>
          </a:bodyPr>
          <a:lstStyle>
            <a:lvl1pPr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3500" b="1" err="1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5124" name="Text Box 502">
            <a:extLst>
              <a:ext uri="{FF2B5EF4-FFF2-40B4-BE49-F238E27FC236}">
                <a16:creationId xmlns:a16="http://schemas.microsoft.com/office/drawing/2014/main" id="{8FA5621C-5D67-A134-2105-8B9A9B96B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878" y="6238570"/>
            <a:ext cx="19261334" cy="636560"/>
          </a:xfrm>
          <a:prstGeom prst="rect">
            <a:avLst/>
          </a:prstGeom>
          <a:solidFill>
            <a:srgbClr val="004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802" tIns="37394" rIns="74802" bIns="37394" anchor="t">
            <a:spAutoFit/>
          </a:bodyPr>
          <a:lstStyle>
            <a:lvl1pPr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3500" b="1" err="1">
                <a:solidFill>
                  <a:schemeClr val="bg1"/>
                </a:solidFill>
                <a:latin typeface="Arial Narrow"/>
                <a:ea typeface="MS PGothic"/>
              </a:rPr>
              <a:t>핵심</a:t>
            </a:r>
            <a:r>
              <a:rPr lang="en-US" altLang="ko-KR" sz="3500" b="1">
                <a:solidFill>
                  <a:schemeClr val="bg1"/>
                </a:solidFill>
                <a:latin typeface="Arial Narrow"/>
                <a:ea typeface="MS PGothic"/>
              </a:rPr>
              <a:t> </a:t>
            </a:r>
            <a:r>
              <a:rPr lang="en-US" altLang="ko-KR" sz="3500" b="1" err="1">
                <a:solidFill>
                  <a:schemeClr val="bg1"/>
                </a:solidFill>
                <a:latin typeface="Arial Narrow"/>
                <a:ea typeface="MS PGothic"/>
              </a:rPr>
              <a:t>기술</a:t>
            </a:r>
            <a:endParaRPr lang="en-US" altLang="ko-KR" sz="3500" b="1" err="1">
              <a:solidFill>
                <a:schemeClr val="bg1"/>
              </a:solidFill>
            </a:endParaRPr>
          </a:p>
        </p:txBody>
      </p:sp>
      <p:sp>
        <p:nvSpPr>
          <p:cNvPr id="4161" name="Text Box 564">
            <a:extLst>
              <a:ext uri="{FF2B5EF4-FFF2-40B4-BE49-F238E27FC236}">
                <a16:creationId xmlns:a16="http://schemas.microsoft.com/office/drawing/2014/main" id="{76A1687B-DAB1-231C-6E42-5828440AF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48383" y="30757491"/>
            <a:ext cx="9259113" cy="1141486"/>
          </a:xfrm>
          <a:prstGeom prst="rect">
            <a:avLst/>
          </a:prstGeom>
          <a:noFill/>
          <a:ln>
            <a:noFill/>
          </a:ln>
        </p:spPr>
        <p:txBody>
          <a:bodyPr lIns="374723" tIns="374723" rIns="374723" bIns="374723" anchor="t">
            <a:spAutoFit/>
          </a:bodyPr>
          <a:lstStyle>
            <a:lvl1pPr defTabSz="3600450" eaLnBrk="0" hangingPunct="0">
              <a:spcBef>
                <a:spcPct val="20000"/>
              </a:spcBef>
              <a:buChar char="•"/>
              <a:defRPr sz="24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1pPr>
            <a:lvl2pPr marL="703263" indent="-328613" defTabSz="3600450" eaLnBrk="0" hangingPunct="0">
              <a:spcBef>
                <a:spcPct val="20000"/>
              </a:spcBef>
              <a:buChar char="–"/>
              <a:defRPr sz="24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marL="1143000" indent="-228600" defTabSz="36004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defTabSz="360045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defTabSz="36004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403860" indent="-403860" eaLnBrk="1" hangingPunct="1">
              <a:spcBef>
                <a:spcPct val="0"/>
              </a:spcBef>
              <a:defRPr/>
            </a:pPr>
            <a:endParaRPr lang="en-US" altLang="ko-KR" sz="2500">
              <a:latin typeface="+mn-ea"/>
              <a:ea typeface="+mn-ea"/>
            </a:endParaRPr>
          </a:p>
        </p:txBody>
      </p:sp>
      <p:sp>
        <p:nvSpPr>
          <p:cNvPr id="5159" name="Text Box 565">
            <a:extLst>
              <a:ext uri="{FF2B5EF4-FFF2-40B4-BE49-F238E27FC236}">
                <a16:creationId xmlns:a16="http://schemas.microsoft.com/office/drawing/2014/main" id="{F59F4D9B-7179-B9E3-C223-977C345C4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2109" y="28684879"/>
            <a:ext cx="9278330" cy="1338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723" tIns="374723" rIns="374723" bIns="374723" anchor="t">
            <a:spAutoFit/>
          </a:bodyPr>
          <a:lstStyle>
            <a:lvl1pPr defTabSz="360045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360045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360045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360045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360045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dirty="0">
                <a:solidFill>
                  <a:schemeClr val="tx2"/>
                </a:solidFill>
                <a:latin typeface="Arial Narrow"/>
                <a:ea typeface="MS PGothic"/>
              </a:rPr>
              <a:t>    본 </a:t>
            </a:r>
            <a:r>
              <a:rPr lang="en-US" altLang="ko-KR" sz="2500" dirty="0" err="1">
                <a:solidFill>
                  <a:schemeClr val="tx2"/>
                </a:solidFill>
                <a:latin typeface="Arial Narrow"/>
                <a:ea typeface="MS PGothic"/>
              </a:rPr>
              <a:t>프로그램에서</a:t>
            </a:r>
            <a:r>
              <a:rPr lang="en-US" altLang="ko-KR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altLang="ko-KR" sz="2500" dirty="0" err="1">
                <a:solidFill>
                  <a:schemeClr val="tx2"/>
                </a:solidFill>
                <a:latin typeface="Arial Narrow"/>
                <a:ea typeface="MS PGothic"/>
              </a:rPr>
              <a:t>제안한</a:t>
            </a:r>
            <a:r>
              <a:rPr lang="en-US" altLang="ko-KR" sz="2500" dirty="0">
                <a:solidFill>
                  <a:schemeClr val="tx2"/>
                </a:solidFill>
                <a:latin typeface="Arial Narrow"/>
                <a:ea typeface="MS PGothic"/>
              </a:rPr>
              <a:t> </a:t>
            </a:r>
            <a:r>
              <a:rPr lang="en-US" altLang="ko-KR" sz="2500" dirty="0" err="1">
                <a:solidFill>
                  <a:schemeClr val="tx2"/>
                </a:solidFill>
                <a:latin typeface="Arial Narrow"/>
                <a:ea typeface="MS PGothic"/>
              </a:rPr>
              <a:t>동작</a:t>
            </a:r>
            <a:r>
              <a:rPr lang="en-US" altLang="ko-KR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altLang="ko-KR" sz="2500" dirty="0" err="1">
                <a:solidFill>
                  <a:schemeClr val="tx2"/>
                </a:solidFill>
                <a:latin typeface="Arial Narrow"/>
                <a:ea typeface="MS PGothic"/>
              </a:rPr>
              <a:t>유사성</a:t>
            </a:r>
            <a:r>
              <a:rPr lang="en-US" altLang="ko-KR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altLang="ko-KR" sz="2500" dirty="0" err="1">
                <a:solidFill>
                  <a:schemeClr val="tx2"/>
                </a:solidFill>
                <a:latin typeface="Arial Narrow"/>
                <a:ea typeface="MS PGothic"/>
              </a:rPr>
              <a:t>기반</a:t>
            </a:r>
            <a:r>
              <a:rPr lang="en-US" altLang="ko-KR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altLang="ko-KR" sz="2500" dirty="0" err="1">
                <a:solidFill>
                  <a:schemeClr val="tx2"/>
                </a:solidFill>
                <a:latin typeface="Arial Narrow"/>
                <a:ea typeface="MS PGothic"/>
              </a:rPr>
              <a:t>프레임</a:t>
            </a:r>
            <a:r>
              <a:rPr lang="en-US" altLang="ko-KR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altLang="ko-KR" sz="2500" dirty="0" err="1">
                <a:solidFill>
                  <a:schemeClr val="tx2"/>
                </a:solidFill>
                <a:latin typeface="Arial Narrow"/>
                <a:ea typeface="MS PGothic"/>
              </a:rPr>
              <a:t>추출</a:t>
            </a:r>
            <a:r>
              <a:rPr lang="en-US" altLang="ko-KR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altLang="ko-KR" sz="2500" dirty="0" err="1">
                <a:solidFill>
                  <a:schemeClr val="tx2"/>
                </a:solidFill>
                <a:latin typeface="Arial Narrow"/>
                <a:ea typeface="MS PGothic"/>
              </a:rPr>
              <a:t>기능은</a:t>
            </a:r>
            <a:r>
              <a:rPr lang="en-US" altLang="ko-KR" sz="2500" dirty="0">
                <a:solidFill>
                  <a:schemeClr val="tx2"/>
                </a:solidFill>
                <a:latin typeface="Arial Narrow"/>
                <a:ea typeface="MS PGothic"/>
              </a:rPr>
              <a:t> 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두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영상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속에서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가장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유사한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장면을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효과적으로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식별하는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데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성공적으로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적용되었다.이를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통해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 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비디오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콘텐츠의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검색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,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분류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,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그리고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차세대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멀티미디어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응용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분야에서의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혁신적인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발전을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이끌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수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있을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것으로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기대할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 수 </a:t>
            </a:r>
            <a:r>
              <a:rPr lang="en-US" sz="2500" dirty="0" err="1">
                <a:solidFill>
                  <a:schemeClr val="tx2"/>
                </a:solidFill>
                <a:latin typeface="Arial Narrow"/>
                <a:ea typeface="MS PGothic"/>
              </a:rPr>
              <a:t>있다</a:t>
            </a:r>
            <a:r>
              <a:rPr lang="en-US" sz="2500" dirty="0">
                <a:solidFill>
                  <a:schemeClr val="tx2"/>
                </a:solidFill>
                <a:latin typeface="Arial Narrow"/>
                <a:ea typeface="MS PGothic"/>
              </a:rPr>
              <a:t>. </a:t>
            </a:r>
            <a:r>
              <a:rPr lang="ko-KR" altLang="en-US" sz="25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향후</a:t>
            </a:r>
            <a:r>
              <a:rPr lang="en-US" sz="25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ko-KR" altLang="en-US" sz="25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연구에서는</a:t>
            </a:r>
            <a:r>
              <a:rPr lang="en-US" sz="25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ko-KR" altLang="en-US" sz="25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다음과</a:t>
            </a:r>
            <a:r>
              <a:rPr lang="en-US" sz="25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ko-KR" altLang="en-US" sz="25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같은</a:t>
            </a:r>
            <a:r>
              <a:rPr lang="en-US" sz="25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ko-KR" altLang="en-US" sz="25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방향으로</a:t>
            </a:r>
            <a:r>
              <a:rPr lang="en-US" sz="25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ko-KR" altLang="en-US" sz="25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발전할</a:t>
            </a:r>
            <a:r>
              <a:rPr lang="en-US" sz="25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ko-KR" altLang="en-US" sz="25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수</a:t>
            </a:r>
            <a:r>
              <a:rPr lang="en-US" sz="25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ko-KR" altLang="en-US" sz="25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있을</a:t>
            </a:r>
            <a:r>
              <a:rPr lang="en-US" sz="25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ko-KR" altLang="en-US" sz="25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것으로</a:t>
            </a:r>
            <a:r>
              <a:rPr lang="en-US" sz="25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ko-KR" altLang="en-US" sz="25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예측된다.</a:t>
            </a:r>
            <a:endParaRPr lang="en-US" altLang="ko-KR" sz="2500" dirty="0">
              <a:solidFill>
                <a:schemeClr val="tx2"/>
              </a:solidFill>
              <a:latin typeface="Arial"/>
              <a:ea typeface="MS PGothic"/>
              <a:cs typeface="Arial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b="1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1. </a:t>
            </a:r>
            <a:r>
              <a:rPr lang="ko-KR" altLang="en-US" sz="2500" b="1" dirty="0">
                <a:solidFill>
                  <a:schemeClr val="tx2"/>
                </a:solidFill>
                <a:latin typeface="Arial"/>
                <a:cs typeface="Arial"/>
              </a:rPr>
              <a:t> 3차원 상에서의 동작 유사성 분석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dirty="0">
                <a:solidFill>
                  <a:schemeClr val="tx2"/>
                </a:solidFill>
                <a:latin typeface="Arial"/>
                <a:cs typeface="Arial"/>
              </a:rPr>
              <a:t>    본 프로그램은 2차원 영상을 분석하여 2차원 벡터를 추출하고,  유사한 동작을 분석한다. 본 프로그램이 제공하는 기능을 3차원으로 확장하여, 동작 유사성 분석의 정밀도를 늘리고 VR, AR 분야에 적용할 수 있다.</a:t>
            </a:r>
            <a:endParaRPr lang="en-US" altLang="ko-KR" sz="2500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500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b="1" dirty="0">
                <a:solidFill>
                  <a:schemeClr val="tx2"/>
                </a:solidFill>
                <a:latin typeface="Arial"/>
                <a:cs typeface="Arial"/>
              </a:rPr>
              <a:t>2.  실시간 동작 비교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dirty="0">
                <a:solidFill>
                  <a:schemeClr val="tx2"/>
                </a:solidFill>
                <a:latin typeface="Arial"/>
                <a:cs typeface="Arial"/>
              </a:rPr>
              <a:t>   현재 본 프로그램은 두 영상을 </a:t>
            </a:r>
            <a:r>
              <a:rPr lang="ko-KR" altLang="en-US" sz="2500" dirty="0" err="1">
                <a:solidFill>
                  <a:schemeClr val="tx2"/>
                </a:solidFill>
                <a:latin typeface="Arial"/>
                <a:cs typeface="Arial"/>
              </a:rPr>
              <a:t>입력받고</a:t>
            </a:r>
            <a:r>
              <a:rPr lang="ko-KR" altLang="en-US" sz="2500" dirty="0">
                <a:solidFill>
                  <a:schemeClr val="tx2"/>
                </a:solidFill>
                <a:latin typeface="Arial"/>
                <a:cs typeface="Arial"/>
              </a:rPr>
              <a:t>  동작을 분석한다. 이를 발전시켜 </a:t>
            </a:r>
            <a:r>
              <a:rPr lang="ko-KR" sz="2500" dirty="0">
                <a:solidFill>
                  <a:srgbClr val="374151"/>
                </a:solidFill>
                <a:latin typeface="Arial"/>
                <a:cs typeface="Arial"/>
              </a:rPr>
              <a:t>실시간으로 두 인물 간의 동작을 비교하고 실시간으로 유사도를 감지하는 방법을 연구할 수 </a:t>
            </a:r>
            <a:r>
              <a:rPr lang="ko-KR" altLang="en-US" sz="2500" dirty="0">
                <a:solidFill>
                  <a:srgbClr val="374151"/>
                </a:solidFill>
                <a:latin typeface="Arial"/>
                <a:cs typeface="Arial"/>
              </a:rPr>
              <a:t>있다.</a:t>
            </a:r>
            <a:endParaRPr lang="en-US" altLang="ko-KR" sz="2500" dirty="0">
              <a:solidFill>
                <a:srgbClr val="374151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500" dirty="0">
              <a:solidFill>
                <a:srgbClr val="374151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b="1" dirty="0">
                <a:solidFill>
                  <a:srgbClr val="374151"/>
                </a:solidFill>
                <a:latin typeface="Arial"/>
                <a:cs typeface="Arial"/>
              </a:rPr>
              <a:t>3. 동작 패턴 분석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sz="2500" dirty="0">
                <a:solidFill>
                  <a:srgbClr val="374151"/>
                </a:solidFill>
                <a:latin typeface="Arial"/>
                <a:cs typeface="Arial"/>
              </a:rPr>
              <a:t>    인물의 동작을 일련의 패턴으로 분석하여, 특정 동작 패턴이나 행동의 시퀀스를 인식하는 알고리즘을 </a:t>
            </a:r>
            <a:r>
              <a:rPr lang="ko-KR" altLang="en-US" sz="2500" dirty="0">
                <a:solidFill>
                  <a:srgbClr val="374151"/>
                </a:solidFill>
                <a:latin typeface="Arial"/>
                <a:cs typeface="Arial"/>
              </a:rPr>
              <a:t>연구할</a:t>
            </a:r>
            <a:r>
              <a:rPr lang="ko-KR" sz="2500" dirty="0">
                <a:solidFill>
                  <a:srgbClr val="374151"/>
                </a:solidFill>
                <a:latin typeface="Arial"/>
                <a:cs typeface="Arial"/>
              </a:rPr>
              <a:t> 수 </a:t>
            </a:r>
            <a:r>
              <a:rPr lang="ko-KR" altLang="en-US" sz="2500" dirty="0">
                <a:solidFill>
                  <a:srgbClr val="374151"/>
                </a:solidFill>
                <a:latin typeface="Arial"/>
                <a:cs typeface="Arial"/>
              </a:rPr>
              <a:t>있다.</a:t>
            </a:r>
            <a:endParaRPr lang="ko-KR" sz="2500" dirty="0">
              <a:solidFill>
                <a:srgbClr val="1BADCF"/>
              </a:solidFill>
              <a:latin typeface="Arial"/>
              <a:cs typeface="Arial"/>
            </a:endParaRPr>
          </a:p>
        </p:txBody>
      </p:sp>
      <p:sp>
        <p:nvSpPr>
          <p:cNvPr id="5161" name="직사각형 2">
            <a:extLst>
              <a:ext uri="{FF2B5EF4-FFF2-40B4-BE49-F238E27FC236}">
                <a16:creationId xmlns:a16="http://schemas.microsoft.com/office/drawing/2014/main" id="{E49E786F-7F04-765A-2E3E-7E0F9371D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380" y="2994731"/>
            <a:ext cx="23783236" cy="192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Arial Narrow"/>
                <a:ea typeface="MS PGothic"/>
              </a:rPr>
              <a:t>구래건</a:t>
            </a:r>
            <a:r>
              <a:rPr lang="en-US" sz="4000" b="1" dirty="0">
                <a:solidFill>
                  <a:schemeClr val="bg1"/>
                </a:solidFill>
                <a:latin typeface="Arial Narrow"/>
                <a:ea typeface="MS PGothic"/>
              </a:rPr>
              <a:t>(Reagan Koo) | reagan9</a:t>
            </a:r>
            <a:r>
              <a:rPr lang="en-US" sz="4000" b="1" dirty="0">
                <a:solidFill>
                  <a:schemeClr val="bg1"/>
                </a:solidFill>
                <a:latin typeface="Arial Narrow"/>
                <a:ea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@g.skku.edu</a:t>
            </a:r>
            <a:endParaRPr lang="en-US" altLang="ko-KR" sz="4000" b="1" dirty="0">
              <a:solidFill>
                <a:schemeClr val="bg1"/>
              </a:solidFill>
              <a:ea typeface="Malgun Gothic"/>
            </a:endParaRPr>
          </a:p>
          <a:p>
            <a:pPr algn="ctr"/>
            <a:r>
              <a:rPr lang="ko-KR" altLang="en-US" sz="3950" b="1" dirty="0">
                <a:solidFill>
                  <a:schemeClr val="bg1"/>
                </a:solidFill>
                <a:latin typeface="Arial Narrow"/>
                <a:ea typeface="MS PGothic"/>
              </a:rPr>
              <a:t>안영찬</a:t>
            </a:r>
            <a:r>
              <a:rPr lang="en-US" altLang="ko-KR" sz="3950" b="1" dirty="0">
                <a:solidFill>
                  <a:schemeClr val="bg1"/>
                </a:solidFill>
                <a:latin typeface="Arial Narrow"/>
                <a:ea typeface="MS PGothic"/>
              </a:rPr>
              <a:t>(</a:t>
            </a:r>
            <a:r>
              <a:rPr lang="en-US" altLang="ko-KR" sz="3950" b="1" dirty="0" err="1">
                <a:solidFill>
                  <a:schemeClr val="bg1"/>
                </a:solidFill>
                <a:latin typeface="Arial Narrow"/>
                <a:ea typeface="MS PGothic"/>
              </a:rPr>
              <a:t>Youngchan</a:t>
            </a:r>
            <a:r>
              <a:rPr lang="en-US" altLang="ko-KR" sz="3950" b="1" dirty="0">
                <a:solidFill>
                  <a:schemeClr val="bg1"/>
                </a:solidFill>
                <a:latin typeface="Arial Narrow"/>
                <a:ea typeface="MS PGothic"/>
              </a:rPr>
              <a:t> Ahn) | </a:t>
            </a:r>
            <a:r>
              <a:rPr lang="en-US" altLang="ko-KR" sz="3950" b="1" dirty="0" err="1">
                <a:solidFill>
                  <a:schemeClr val="bg1"/>
                </a:solidFill>
                <a:latin typeface="Arial Narrow"/>
                <a:ea typeface="MS PGothic"/>
              </a:rPr>
              <a:t>ychanahn</a:t>
            </a:r>
            <a:r>
              <a:rPr lang="en-US" altLang="ko-KR" sz="3950" b="1" dirty="0">
                <a:solidFill>
                  <a:schemeClr val="bg1"/>
                </a:solidFill>
                <a:latin typeface="Arial Narrow"/>
                <a:ea typeface="MS P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@g.skku.e</a:t>
            </a:r>
            <a:r>
              <a:rPr lang="en-US" altLang="ko-KR" sz="3950" b="1" dirty="0">
                <a:solidFill>
                  <a:schemeClr val="bg1"/>
                </a:solidFill>
                <a:latin typeface="Arial Narrow"/>
                <a:ea typeface="MS PGothic"/>
              </a:rPr>
              <a:t>du</a:t>
            </a:r>
            <a:endParaRPr lang="ko-KR" dirty="0">
              <a:solidFill>
                <a:schemeClr val="bg1"/>
              </a:solidFill>
            </a:endParaRPr>
          </a:p>
          <a:p>
            <a:pPr algn="ctr" eaLnBrk="1" hangingPunct="1"/>
            <a:r>
              <a:rPr lang="ko-KR" altLang="en-US" sz="3950" b="1" dirty="0">
                <a:solidFill>
                  <a:schemeClr val="bg1"/>
                </a:solidFill>
                <a:latin typeface="Gulim"/>
                <a:ea typeface="Gulim"/>
              </a:rPr>
              <a:t>성균관대학교 컴퓨터교육과</a:t>
            </a:r>
            <a:endParaRPr lang="en-US" altLang="ko-KR" sz="3950" b="1" dirty="0">
              <a:solidFill>
                <a:schemeClr val="bg1"/>
              </a:solidFill>
              <a:latin typeface="Gulim"/>
              <a:ea typeface="Gulim"/>
            </a:endParaRPr>
          </a:p>
        </p:txBody>
      </p:sp>
      <p:sp>
        <p:nvSpPr>
          <p:cNvPr id="5162" name="Text Box 473">
            <a:extLst>
              <a:ext uri="{FF2B5EF4-FFF2-40B4-BE49-F238E27FC236}">
                <a16:creationId xmlns:a16="http://schemas.microsoft.com/office/drawing/2014/main" id="{5EF4860D-14D6-8213-FB73-0D0E6E149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71" y="14480948"/>
            <a:ext cx="9308483" cy="619385"/>
          </a:xfrm>
          <a:prstGeom prst="rect">
            <a:avLst/>
          </a:prstGeom>
          <a:solidFill>
            <a:srgbClr val="004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802" tIns="37394" rIns="74802" bIns="37394" anchor="t">
            <a:spAutoFit/>
          </a:bodyPr>
          <a:lstStyle>
            <a:lvl1pPr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3500" b="1" err="1">
                <a:solidFill>
                  <a:schemeClr val="bg1"/>
                </a:solidFill>
                <a:latin typeface="Arial Narrow"/>
                <a:ea typeface="MS PGothic"/>
              </a:rPr>
              <a:t>배경</a:t>
            </a:r>
            <a:endParaRPr lang="en-US" altLang="ko-KR" sz="3534" b="1" err="1">
              <a:solidFill>
                <a:schemeClr val="bg1"/>
              </a:solidFill>
            </a:endParaRPr>
          </a:p>
        </p:txBody>
      </p:sp>
      <p:sp>
        <p:nvSpPr>
          <p:cNvPr id="71" name="Text Box 474">
            <a:extLst>
              <a:ext uri="{FF2B5EF4-FFF2-40B4-BE49-F238E27FC236}">
                <a16:creationId xmlns:a16="http://schemas.microsoft.com/office/drawing/2014/main" id="{935ADF6D-D629-F04A-7194-15F9A288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95" y="25848457"/>
            <a:ext cx="8975225" cy="1185717"/>
          </a:xfrm>
          <a:prstGeom prst="rect">
            <a:avLst/>
          </a:prstGeom>
          <a:noFill/>
          <a:ln>
            <a:noFill/>
          </a:ln>
        </p:spPr>
        <p:txBody>
          <a:bodyPr wrap="square" lIns="374723" tIns="374723" rIns="374723" bIns="374723" anchor="t">
            <a:spAutoFit/>
          </a:bodyPr>
          <a:lstStyle>
            <a:lvl1pPr defTabSz="3600450" eaLnBrk="0" hangingPunct="0">
              <a:spcBef>
                <a:spcPct val="20000"/>
              </a:spcBef>
              <a:buChar char="•"/>
              <a:defRPr sz="24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1pPr>
            <a:lvl2pPr marL="742950" indent="-285750" defTabSz="3600450" eaLnBrk="0" hangingPunct="0">
              <a:spcBef>
                <a:spcPct val="20000"/>
              </a:spcBef>
              <a:buChar char="–"/>
              <a:defRPr sz="24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marL="1143000" indent="-228600" defTabSz="36004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defTabSz="360045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defTabSz="36004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endParaRPr lang="en-US" altLang="ko-KR" sz="2500" dirty="0">
              <a:latin typeface="+mn-ea"/>
              <a:ea typeface="+mn-ea"/>
            </a:endParaRPr>
          </a:p>
        </p:txBody>
      </p:sp>
      <p:sp>
        <p:nvSpPr>
          <p:cNvPr id="72" name="Text Box 474">
            <a:extLst>
              <a:ext uri="{FF2B5EF4-FFF2-40B4-BE49-F238E27FC236}">
                <a16:creationId xmlns:a16="http://schemas.microsoft.com/office/drawing/2014/main" id="{55382103-B9F1-5108-9F70-A3CB92110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5479" y="6873548"/>
            <a:ext cx="19131107" cy="15195654"/>
          </a:xfrm>
          <a:prstGeom prst="rect">
            <a:avLst/>
          </a:prstGeom>
          <a:noFill/>
          <a:ln>
            <a:noFill/>
          </a:ln>
        </p:spPr>
        <p:txBody>
          <a:bodyPr wrap="square" lIns="374723" tIns="374723" rIns="374723" bIns="374723" anchor="t">
            <a:spAutoFit/>
          </a:bodyPr>
          <a:lstStyle>
            <a:lvl1pPr defTabSz="3600450" eaLnBrk="0" hangingPunct="0">
              <a:spcBef>
                <a:spcPct val="20000"/>
              </a:spcBef>
              <a:buChar char="•"/>
              <a:defRPr sz="24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1pPr>
            <a:lvl2pPr marL="742950" indent="-285750" defTabSz="3600450" eaLnBrk="0" hangingPunct="0">
              <a:spcBef>
                <a:spcPct val="20000"/>
              </a:spcBef>
              <a:buChar char="–"/>
              <a:defRPr sz="24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marL="1143000" indent="-228600" defTabSz="36004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defTabSz="360045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defTabSz="36004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2500" b="1" dirty="0" err="1">
                <a:latin typeface="Malgun Gothic"/>
                <a:ea typeface="Malgun Gothic"/>
              </a:rPr>
              <a:t>Mediapipe</a:t>
            </a:r>
            <a:endParaRPr lang="en-US" altLang="ko-KR" sz="2500" b="1" dirty="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sz="2500" dirty="0">
              <a:latin typeface="Malgun Gothic"/>
              <a:ea typeface="Malgun Gothic"/>
              <a:cs typeface="Arial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2500" b="1" dirty="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2500" b="1" dirty="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2500" b="1" dirty="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2500" b="1" dirty="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2500" b="1" dirty="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2500" b="1" dirty="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2500" b="1" dirty="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2500" b="1" dirty="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2500" b="1" dirty="0" err="1">
                <a:latin typeface="Malgun Gothic"/>
                <a:ea typeface="Malgun Gothic"/>
              </a:rPr>
              <a:t>코사인</a:t>
            </a:r>
            <a:r>
              <a:rPr lang="en-US" altLang="ko-KR" sz="2500" b="1" dirty="0">
                <a:latin typeface="Malgun Gothic"/>
                <a:ea typeface="Malgun Gothic"/>
              </a:rPr>
              <a:t> </a:t>
            </a:r>
            <a:r>
              <a:rPr lang="en-US" altLang="ko-KR" sz="2500" b="1" dirty="0" err="1">
                <a:latin typeface="Malgun Gothic"/>
                <a:ea typeface="Malgun Gothic"/>
              </a:rPr>
              <a:t>유사도</a:t>
            </a:r>
            <a:endParaRPr lang="ko-KR" altLang="en-US" sz="2500" b="1" dirty="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  <a:buNone/>
              <a:defRPr/>
            </a:pPr>
            <a:r>
              <a:rPr lang="en-US" altLang="ko-KR" sz="2500" dirty="0">
                <a:latin typeface="Malgun Gothic"/>
                <a:ea typeface="Malgun Gothic"/>
              </a:rPr>
              <a:t>  </a:t>
            </a:r>
            <a:r>
              <a:rPr lang="en-US" sz="2500" dirty="0" err="1">
                <a:latin typeface="Malgun Gothic"/>
                <a:ea typeface="Malgun Gothic"/>
                <a:cs typeface="Arial"/>
              </a:rPr>
              <a:t>코사인</a:t>
            </a:r>
            <a:r>
              <a:rPr lang="en-US" sz="2500" dirty="0">
                <a:latin typeface="Malgun Gothic"/>
                <a:ea typeface="Malgun Gothic"/>
                <a:cs typeface="Arial"/>
              </a:rPr>
              <a:t> </a:t>
            </a:r>
            <a:r>
              <a:rPr lang="en-US" sz="2500" dirty="0" err="1">
                <a:latin typeface="Malgun Gothic"/>
                <a:ea typeface="Malgun Gothic"/>
                <a:cs typeface="Arial"/>
              </a:rPr>
              <a:t>유사도</a:t>
            </a:r>
            <a:r>
              <a:rPr lang="en-US" sz="2500" dirty="0">
                <a:latin typeface="Malgun Gothic"/>
                <a:ea typeface="Malgun Gothic"/>
                <a:cs typeface="Arial"/>
              </a:rPr>
              <a:t>(Cosine Similarity)는 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두 </a:t>
            </a:r>
            <a:r>
              <a:rPr lang="en-US" sz="2500" dirty="0" err="1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벡터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en-US" sz="2500" dirty="0" err="1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간의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코사인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각도를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이용하여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구할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수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있는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두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벡터의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유사도를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의미한다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.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두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벡터의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방향이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완전히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동일한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경우에는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1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의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값을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가지며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, 90°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의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각을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이루면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0, 180°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로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반대의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방향을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가지면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-1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의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값을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갖게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 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된다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.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따라서</a:t>
            </a:r>
            <a:r>
              <a:rPr lang="en-US" altLang="ko-KR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 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코사인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유사도는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-1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이상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1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이하의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값을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가지며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값이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1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에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가까울수록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유사도가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높다고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판단할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수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있다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.</a:t>
            </a:r>
            <a:r>
              <a:rPr lang="en-US" altLang="ko-KR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 즉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두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벡터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간의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각도가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얼마나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유사한지를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측정하는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방법을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제공한다.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    본 프로그램에서는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이러한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코사인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유사도를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활용하여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각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프레임의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관절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각도를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벡터로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표현하고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,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이를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통해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두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동영상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간의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유사성을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측정한다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.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두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동영상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간의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코사인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유사도가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높을수록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,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해당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프레임에서의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사용자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동작이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유사함을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나타낸다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.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이러한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지표를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활용하여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 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운동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분석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,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동작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감지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,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운동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교정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등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다양한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응용</a:t>
            </a:r>
            <a:r>
              <a:rPr 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-KR" altLang="en-US" sz="2500" dirty="0">
                <a:solidFill>
                  <a:srgbClr val="24292F"/>
                </a:solidFill>
                <a:latin typeface="Malgun Gothic"/>
                <a:ea typeface="Malgun Gothic"/>
                <a:cs typeface="Arial"/>
              </a:rPr>
              <a:t>분야에 적용할 수 있다.</a:t>
            </a:r>
            <a:endParaRPr lang="en-US" sz="2500" dirty="0">
              <a:solidFill>
                <a:srgbClr val="24292F"/>
              </a:solidFill>
              <a:latin typeface="Malgun Gothic"/>
              <a:ea typeface="Malgun Gothic"/>
              <a:cs typeface="Arial"/>
            </a:endParaRPr>
          </a:p>
          <a:p>
            <a:pPr>
              <a:lnSpc>
                <a:spcPct val="150000"/>
              </a:lnSpc>
              <a:buNone/>
              <a:defRPr/>
            </a:pPr>
            <a:endParaRPr lang="en-US" sz="3200" dirty="0">
              <a:latin typeface="Malgun Gothic"/>
              <a:cs typeface="Arial"/>
            </a:endParaRPr>
          </a:p>
          <a:p>
            <a:pPr>
              <a:lnSpc>
                <a:spcPct val="150000"/>
              </a:lnSpc>
              <a:buNone/>
              <a:defRPr/>
            </a:pPr>
            <a:endParaRPr lang="en-US" sz="3200" dirty="0">
              <a:latin typeface="Malgun Gothic"/>
              <a:ea typeface="Malgun Gothic"/>
              <a:cs typeface="Arial"/>
            </a:endParaRPr>
          </a:p>
          <a:p>
            <a:pPr>
              <a:lnSpc>
                <a:spcPct val="150000"/>
              </a:lnSpc>
              <a:buNone/>
              <a:defRPr/>
            </a:pPr>
            <a:endParaRPr lang="en-US" sz="3200" dirty="0">
              <a:solidFill>
                <a:srgbClr val="24292F"/>
              </a:solidFill>
              <a:latin typeface="Malgun Gothic"/>
              <a:cs typeface="Arial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br>
              <a:rPr lang="en-US" sz="3200" dirty="0">
                <a:latin typeface="Malgun Gothic"/>
              </a:rPr>
            </a:br>
            <a:r>
              <a:rPr lang="en-US" sz="3200" dirty="0">
                <a:latin typeface="Malgun Gothic"/>
                <a:ea typeface="Malgun Gothic"/>
                <a:cs typeface="Arial"/>
              </a:rPr>
              <a:t>.</a:t>
            </a:r>
          </a:p>
        </p:txBody>
      </p:sp>
      <p:sp>
        <p:nvSpPr>
          <p:cNvPr id="5189" name="Rectangle 123">
            <a:extLst>
              <a:ext uri="{FF2B5EF4-FFF2-40B4-BE49-F238E27FC236}">
                <a16:creationId xmlns:a16="http://schemas.microsoft.com/office/drawing/2014/main" id="{4D547BFB-5FD7-56B0-4DC4-EC60868F7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0" y="92092"/>
            <a:ext cx="184731" cy="462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ko-KR" altLang="en-US" sz="2403"/>
          </a:p>
        </p:txBody>
      </p:sp>
      <p:sp>
        <p:nvSpPr>
          <p:cNvPr id="87" name="Text Box 474">
            <a:extLst>
              <a:ext uri="{FF2B5EF4-FFF2-40B4-BE49-F238E27FC236}">
                <a16:creationId xmlns:a16="http://schemas.microsoft.com/office/drawing/2014/main" id="{6D076A78-D21B-0BF0-8460-F15C91695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63" y="6866915"/>
            <a:ext cx="9308483" cy="1148282"/>
          </a:xfrm>
          <a:prstGeom prst="rect">
            <a:avLst/>
          </a:prstGeom>
          <a:noFill/>
          <a:ln>
            <a:noFill/>
          </a:ln>
        </p:spPr>
        <p:txBody>
          <a:bodyPr lIns="374723" tIns="374723" rIns="374723" bIns="374723">
            <a:spAutoFit/>
          </a:bodyPr>
          <a:lstStyle>
            <a:lvl1pPr defTabSz="3600450" eaLnBrk="0" hangingPunct="0">
              <a:spcBef>
                <a:spcPct val="20000"/>
              </a:spcBef>
              <a:buChar char="•"/>
              <a:defRPr sz="24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1pPr>
            <a:lvl2pPr marL="742950" indent="-285750" defTabSz="3600450" eaLnBrk="0" hangingPunct="0">
              <a:spcBef>
                <a:spcPct val="20000"/>
              </a:spcBef>
              <a:buChar char="–"/>
              <a:defRPr sz="24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marL="1143000" indent="-228600" defTabSz="36004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defTabSz="360045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defTabSz="36004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403936" indent="-403936" eaLnBrk="1" hangingPunct="1">
              <a:spcBef>
                <a:spcPct val="0"/>
              </a:spcBef>
              <a:defRPr/>
            </a:pPr>
            <a:endParaRPr lang="en-US" altLang="ko-KR" sz="2544">
              <a:latin typeface="+mn-ea"/>
              <a:ea typeface="+mn-ea"/>
            </a:endParaRPr>
          </a:p>
        </p:txBody>
      </p:sp>
      <p:sp>
        <p:nvSpPr>
          <p:cNvPr id="89" name="Text Box 474">
            <a:extLst>
              <a:ext uri="{FF2B5EF4-FFF2-40B4-BE49-F238E27FC236}">
                <a16:creationId xmlns:a16="http://schemas.microsoft.com/office/drawing/2014/main" id="{4C0B7859-040E-756E-7B79-CD16D9D39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205" y="6620267"/>
            <a:ext cx="9308483" cy="886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74723" tIns="374723" rIns="374723" bIns="374723" anchor="t">
            <a:spAutoFit/>
          </a:bodyPr>
          <a:lstStyle>
            <a:lvl1pPr defTabSz="3600450" eaLnBrk="0" hangingPunct="0">
              <a:spcBef>
                <a:spcPct val="20000"/>
              </a:spcBef>
              <a:buChar char="•"/>
              <a:defRPr sz="24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1pPr>
            <a:lvl2pPr marL="742950" indent="-285750" defTabSz="3600450" eaLnBrk="0" hangingPunct="0">
              <a:spcBef>
                <a:spcPct val="20000"/>
              </a:spcBef>
              <a:buChar char="–"/>
              <a:defRPr sz="24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marL="1143000" indent="-228600" defTabSz="36004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defTabSz="360045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defTabSz="36004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2500">
                <a:latin typeface="+mn-ea"/>
                <a:ea typeface="+mn-ea"/>
              </a:rPr>
              <a:t>    DEEP-</a:t>
            </a:r>
            <a:r>
              <a:rPr lang="en-US" altLang="ko-KR" sz="2500" err="1">
                <a:latin typeface="+mn-ea"/>
                <a:ea typeface="+mn-ea"/>
              </a:rPr>
              <a:t>SYNC는</a:t>
            </a:r>
            <a:r>
              <a:rPr lang="en-US" altLang="ko-KR" sz="2500">
                <a:latin typeface="+mn-ea"/>
                <a:ea typeface="+mn-ea"/>
              </a:rPr>
              <a:t> 두 </a:t>
            </a:r>
            <a:r>
              <a:rPr lang="en-US" altLang="ko-KR" sz="2500" err="1">
                <a:latin typeface="+mn-ea"/>
                <a:ea typeface="+mn-ea"/>
              </a:rPr>
              <a:t>영상</a:t>
            </a:r>
            <a:r>
              <a:rPr lang="en-US" altLang="ko-KR" sz="2500">
                <a:latin typeface="+mn-ea"/>
                <a:ea typeface="+mn-ea"/>
              </a:rPr>
              <a:t> 내 </a:t>
            </a:r>
            <a:r>
              <a:rPr lang="en-US" altLang="ko-KR" sz="2500" err="1">
                <a:latin typeface="+mn-ea"/>
                <a:ea typeface="+mn-ea"/>
              </a:rPr>
              <a:t>인물의</a:t>
            </a:r>
            <a:r>
              <a:rPr lang="en-US" altLang="ko-KR" sz="2500">
                <a:latin typeface="+mn-ea"/>
                <a:ea typeface="+mn-ea"/>
              </a:rPr>
              <a:t> </a:t>
            </a:r>
            <a:r>
              <a:rPr lang="en-US" altLang="ko-KR" sz="2500" err="1">
                <a:latin typeface="+mn-ea"/>
                <a:ea typeface="+mn-ea"/>
              </a:rPr>
              <a:t>동작</a:t>
            </a:r>
            <a:r>
              <a:rPr lang="en-US" altLang="ko-KR" sz="2500">
                <a:latin typeface="+mn-ea"/>
                <a:ea typeface="+mn-ea"/>
              </a:rPr>
              <a:t> </a:t>
            </a:r>
            <a:r>
              <a:rPr lang="en-US" altLang="ko-KR" sz="2500" err="1">
                <a:latin typeface="+mn-ea"/>
                <a:ea typeface="+mn-ea"/>
              </a:rPr>
              <a:t>유사성을</a:t>
            </a:r>
            <a:r>
              <a:rPr lang="en-US" altLang="ko-KR" sz="2500">
                <a:latin typeface="+mn-ea"/>
                <a:ea typeface="+mn-ea"/>
              </a:rPr>
              <a:t> </a:t>
            </a:r>
            <a:r>
              <a:rPr lang="en-US" altLang="ko-KR" sz="2500" err="1">
                <a:latin typeface="+mn-ea"/>
                <a:ea typeface="+mn-ea"/>
              </a:rPr>
              <a:t>판단하는</a:t>
            </a:r>
            <a:r>
              <a:rPr lang="en-US" altLang="ko-KR" sz="2500">
                <a:latin typeface="+mn-ea"/>
                <a:ea typeface="+mn-ea"/>
              </a:rPr>
              <a:t> </a:t>
            </a:r>
            <a:r>
              <a:rPr lang="en-US" altLang="ko-KR" sz="2500" err="1">
                <a:latin typeface="+mn-ea"/>
                <a:ea typeface="+mn-ea"/>
              </a:rPr>
              <a:t>메트릭이다</a:t>
            </a:r>
            <a:r>
              <a:rPr lang="en-US" altLang="ko-KR" sz="2500">
                <a:latin typeface="+mn-ea"/>
                <a:ea typeface="+mn-ea"/>
              </a:rPr>
              <a:t>. </a:t>
            </a:r>
            <a:r>
              <a:rPr lang="en-US" altLang="ko-KR" sz="2500" err="1">
                <a:latin typeface="+mn-ea"/>
                <a:ea typeface="+mn-ea"/>
              </a:rPr>
              <a:t>서로</a:t>
            </a:r>
            <a:r>
              <a:rPr lang="en-US" altLang="ko-KR" sz="2500">
                <a:latin typeface="+mn-ea"/>
                <a:ea typeface="+mn-ea"/>
              </a:rPr>
              <a:t> </a:t>
            </a:r>
            <a:r>
              <a:rPr lang="en-US" altLang="ko-KR" sz="2500" err="1">
                <a:latin typeface="+mn-ea"/>
                <a:ea typeface="+mn-ea"/>
              </a:rPr>
              <a:t>다른</a:t>
            </a:r>
            <a:r>
              <a:rPr lang="en-US" altLang="ko-KR" sz="2500">
                <a:latin typeface="+mn-ea"/>
                <a:ea typeface="+mn-ea"/>
              </a:rPr>
              <a:t> 두 </a:t>
            </a:r>
            <a:r>
              <a:rPr lang="en-US" altLang="ko-KR" sz="2500" err="1">
                <a:latin typeface="+mn-ea"/>
                <a:ea typeface="+mn-ea"/>
              </a:rPr>
              <a:t>영상을</a:t>
            </a:r>
            <a:r>
              <a:rPr lang="en-US" altLang="ko-KR" sz="2500">
                <a:latin typeface="+mn-ea"/>
                <a:ea typeface="+mn-ea"/>
              </a:rPr>
              <a:t> </a:t>
            </a:r>
            <a:r>
              <a:rPr lang="en-US" altLang="ko-KR" sz="2500" err="1">
                <a:latin typeface="+mn-ea"/>
                <a:ea typeface="+mn-ea"/>
              </a:rPr>
              <a:t>입력받으면</a:t>
            </a:r>
            <a:r>
              <a:rPr lang="en-US" altLang="ko-KR" sz="2500">
                <a:latin typeface="+mn-ea"/>
                <a:ea typeface="+mn-ea"/>
              </a:rPr>
              <a:t>, 두 </a:t>
            </a:r>
            <a:r>
              <a:rPr lang="en-US" altLang="ko-KR" sz="2500" err="1">
                <a:latin typeface="+mn-ea"/>
                <a:ea typeface="+mn-ea"/>
              </a:rPr>
              <a:t>영상</a:t>
            </a:r>
            <a:r>
              <a:rPr lang="en-US" altLang="ko-KR" sz="2500">
                <a:latin typeface="+mn-ea"/>
                <a:ea typeface="+mn-ea"/>
              </a:rPr>
              <a:t> 속 </a:t>
            </a:r>
            <a:r>
              <a:rPr lang="en-US" altLang="ko-KR" sz="2500" err="1">
                <a:latin typeface="+mn-ea"/>
                <a:ea typeface="+mn-ea"/>
              </a:rPr>
              <a:t>인물이</a:t>
            </a:r>
            <a:r>
              <a:rPr lang="en-US" altLang="ko-KR" sz="2500">
                <a:latin typeface="+mn-ea"/>
                <a:ea typeface="+mn-ea"/>
              </a:rPr>
              <a:t> </a:t>
            </a:r>
            <a:r>
              <a:rPr lang="en-US" altLang="ko-KR" sz="2500" err="1">
                <a:latin typeface="+mn-ea"/>
                <a:ea typeface="+mn-ea"/>
              </a:rPr>
              <a:t>가장</a:t>
            </a:r>
            <a:r>
              <a:rPr lang="en-US" altLang="ko-KR" sz="2500">
                <a:latin typeface="+mn-ea"/>
                <a:ea typeface="+mn-ea"/>
              </a:rPr>
              <a:t> </a:t>
            </a:r>
            <a:r>
              <a:rPr lang="en-US" altLang="ko-KR" sz="2500" err="1">
                <a:latin typeface="+mn-ea"/>
                <a:ea typeface="+mn-ea"/>
              </a:rPr>
              <a:t>유사한</a:t>
            </a:r>
            <a:r>
              <a:rPr lang="en-US" altLang="ko-KR" sz="2500">
                <a:latin typeface="+mn-ea"/>
                <a:ea typeface="+mn-ea"/>
              </a:rPr>
              <a:t> </a:t>
            </a:r>
            <a:r>
              <a:rPr lang="en-US" altLang="ko-KR" sz="2500" err="1">
                <a:latin typeface="+mn-ea"/>
                <a:ea typeface="+mn-ea"/>
              </a:rPr>
              <a:t>동작을</a:t>
            </a:r>
            <a:r>
              <a:rPr lang="en-US" altLang="ko-KR" sz="2500">
                <a:latin typeface="+mn-ea"/>
                <a:ea typeface="+mn-ea"/>
              </a:rPr>
              <a:t> </a:t>
            </a:r>
            <a:r>
              <a:rPr lang="en-US" altLang="ko-KR" sz="2500" err="1">
                <a:latin typeface="+mn-ea"/>
                <a:ea typeface="+mn-ea"/>
              </a:rPr>
              <a:t>수행하는</a:t>
            </a:r>
            <a:r>
              <a:rPr lang="en-US" altLang="ko-KR" sz="2500">
                <a:latin typeface="+mn-ea"/>
                <a:ea typeface="+mn-ea"/>
              </a:rPr>
              <a:t> </a:t>
            </a:r>
            <a:r>
              <a:rPr lang="en-US" altLang="ko-KR" sz="2500" err="1">
                <a:latin typeface="+mn-ea"/>
                <a:ea typeface="+mn-ea"/>
              </a:rPr>
              <a:t>장면을</a:t>
            </a:r>
            <a:r>
              <a:rPr lang="en-US" altLang="ko-KR" sz="2500">
                <a:latin typeface="+mn-ea"/>
                <a:ea typeface="+mn-ea"/>
              </a:rPr>
              <a:t> </a:t>
            </a:r>
            <a:r>
              <a:rPr lang="en-US" altLang="ko-KR" sz="2500" err="1">
                <a:latin typeface="+mn-ea"/>
                <a:ea typeface="+mn-ea"/>
              </a:rPr>
              <a:t>포착하여</a:t>
            </a:r>
            <a:r>
              <a:rPr lang="en-US" altLang="ko-KR" sz="2500">
                <a:latin typeface="+mn-ea"/>
                <a:ea typeface="+mn-ea"/>
              </a:rPr>
              <a:t> </a:t>
            </a:r>
            <a:r>
              <a:rPr lang="en-US" altLang="ko-KR" sz="2500" err="1">
                <a:latin typeface="+mn-ea"/>
                <a:ea typeface="+mn-ea"/>
              </a:rPr>
              <a:t>출력한다</a:t>
            </a:r>
            <a:r>
              <a:rPr lang="en-US" altLang="ko-KR" sz="2500">
                <a:latin typeface="+mn-ea"/>
                <a:ea typeface="+mn-ea"/>
              </a:rPr>
              <a:t>.</a:t>
            </a:r>
            <a:endParaRPr lang="en-US" altLang="ko-KR" sz="250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2500">
                <a:latin typeface="Arial"/>
                <a:ea typeface="MS PGothic"/>
                <a:cs typeface="Arial"/>
              </a:rPr>
              <a:t>    본 </a:t>
            </a:r>
            <a:r>
              <a:rPr lang="en-US" altLang="ko-KR" sz="2500" err="1">
                <a:latin typeface="Arial"/>
                <a:ea typeface="MS PGothic"/>
                <a:cs typeface="Arial"/>
              </a:rPr>
              <a:t>프로그램은</a:t>
            </a:r>
            <a:r>
              <a:rPr lang="en-US" altLang="ko-KR" sz="2500">
                <a:latin typeface="Arial"/>
                <a:ea typeface="MS PGothic"/>
                <a:cs typeface="Arial"/>
              </a:rPr>
              <a:t> </a:t>
            </a:r>
            <a:r>
              <a:rPr lang="en-US" sz="2500" err="1">
                <a:latin typeface="Malgun Gothic"/>
                <a:ea typeface="Malgun Gothic"/>
              </a:rPr>
              <a:t>Mediapipe로</a:t>
            </a:r>
            <a:r>
              <a:rPr lang="en-US" sz="2500">
                <a:latin typeface="Malgun Gothic"/>
                <a:ea typeface="Malgun Gothic"/>
              </a:rPr>
              <a:t> </a:t>
            </a:r>
            <a:r>
              <a:rPr lang="en-US" sz="2500" err="1">
                <a:latin typeface="Malgun Gothic"/>
                <a:ea typeface="Malgun Gothic"/>
              </a:rPr>
              <a:t>관절</a:t>
            </a:r>
            <a:r>
              <a:rPr lang="en-US" sz="2500">
                <a:latin typeface="Malgun Gothic"/>
                <a:ea typeface="Malgun Gothic"/>
              </a:rPr>
              <a:t> </a:t>
            </a:r>
            <a:r>
              <a:rPr lang="en-US" sz="2500" err="1">
                <a:latin typeface="Malgun Gothic"/>
                <a:ea typeface="Malgun Gothic"/>
              </a:rPr>
              <a:t>좌표를</a:t>
            </a:r>
            <a:r>
              <a:rPr lang="en-US" sz="2500">
                <a:latin typeface="Malgun Gothic"/>
                <a:ea typeface="Malgun Gothic"/>
              </a:rPr>
              <a:t> </a:t>
            </a:r>
            <a:r>
              <a:rPr lang="en-US" sz="2500" err="1">
                <a:latin typeface="Malgun Gothic"/>
                <a:ea typeface="Malgun Gothic"/>
              </a:rPr>
              <a:t>생성한</a:t>
            </a:r>
            <a:r>
              <a:rPr lang="en-US" sz="2500">
                <a:latin typeface="Malgun Gothic"/>
                <a:ea typeface="Malgun Gothic"/>
              </a:rPr>
              <a:t> 뒤 </a:t>
            </a:r>
            <a:r>
              <a:rPr lang="en-US" sz="2500" err="1">
                <a:latin typeface="Malgun Gothic"/>
                <a:ea typeface="Malgun Gothic"/>
              </a:rPr>
              <a:t>이를</a:t>
            </a:r>
            <a:r>
              <a:rPr lang="en-US" sz="2500">
                <a:latin typeface="Malgun Gothic"/>
                <a:ea typeface="Malgun Gothic"/>
              </a:rPr>
              <a:t> </a:t>
            </a:r>
            <a:r>
              <a:rPr lang="en-US" sz="2500" err="1">
                <a:latin typeface="Malgun Gothic"/>
                <a:ea typeface="Malgun Gothic"/>
              </a:rPr>
              <a:t>각도로</a:t>
            </a:r>
            <a:r>
              <a:rPr lang="en-US" sz="2500">
                <a:latin typeface="Malgun Gothic"/>
                <a:ea typeface="Malgun Gothic"/>
              </a:rPr>
              <a:t> </a:t>
            </a:r>
            <a:r>
              <a:rPr lang="en-US" sz="2500" err="1">
                <a:latin typeface="Malgun Gothic"/>
                <a:ea typeface="Malgun Gothic"/>
              </a:rPr>
              <a:t>변환하고</a:t>
            </a:r>
            <a:r>
              <a:rPr lang="en-US" sz="2500">
                <a:latin typeface="Malgun Gothic"/>
                <a:ea typeface="Malgun Gothic"/>
              </a:rPr>
              <a:t>, </a:t>
            </a:r>
            <a:r>
              <a:rPr lang="en-US" sz="2500" err="1">
                <a:latin typeface="Malgun Gothic"/>
                <a:ea typeface="Malgun Gothic"/>
              </a:rPr>
              <a:t>코사인</a:t>
            </a:r>
            <a:r>
              <a:rPr lang="en-US" sz="2500">
                <a:latin typeface="Malgun Gothic"/>
                <a:ea typeface="Malgun Gothic"/>
              </a:rPr>
              <a:t> </a:t>
            </a:r>
            <a:r>
              <a:rPr lang="en-US" sz="2500" err="1">
                <a:latin typeface="Malgun Gothic"/>
                <a:ea typeface="Malgun Gothic"/>
              </a:rPr>
              <a:t>유사도를</a:t>
            </a:r>
            <a:r>
              <a:rPr lang="en-US" sz="2500">
                <a:latin typeface="Malgun Gothic"/>
                <a:ea typeface="Malgun Gothic"/>
              </a:rPr>
              <a:t> </a:t>
            </a:r>
            <a:r>
              <a:rPr lang="en-US" sz="2500" err="1">
                <a:latin typeface="Malgun Gothic"/>
                <a:ea typeface="Malgun Gothic"/>
              </a:rPr>
              <a:t>통해</a:t>
            </a:r>
            <a:r>
              <a:rPr lang="en-US" sz="2500">
                <a:latin typeface="Malgun Gothic"/>
                <a:ea typeface="Malgun Gothic"/>
              </a:rPr>
              <a:t> </a:t>
            </a:r>
            <a:r>
              <a:rPr lang="ko-KR" altLang="en-US" sz="2500">
                <a:latin typeface="Malgun Gothic"/>
                <a:ea typeface="Malgun Gothic"/>
              </a:rPr>
              <a:t>두</a:t>
            </a:r>
            <a:r>
              <a:rPr lang="en-US" sz="2500">
                <a:latin typeface="Malgun Gothic"/>
                <a:ea typeface="Malgun Gothic"/>
              </a:rPr>
              <a:t> </a:t>
            </a:r>
            <a:r>
              <a:rPr lang="ko-KR" altLang="en-US" sz="2500">
                <a:latin typeface="Malgun Gothic"/>
                <a:ea typeface="Malgun Gothic"/>
              </a:rPr>
              <a:t>영상</a:t>
            </a:r>
            <a:r>
              <a:rPr lang="en-US" sz="2500">
                <a:latin typeface="Malgun Gothic"/>
                <a:ea typeface="Malgun Gothic"/>
              </a:rPr>
              <a:t> </a:t>
            </a:r>
            <a:r>
              <a:rPr lang="ko-KR" altLang="en-US" sz="2500">
                <a:latin typeface="Malgun Gothic"/>
                <a:ea typeface="Malgun Gothic"/>
              </a:rPr>
              <a:t>속</a:t>
            </a:r>
            <a:r>
              <a:rPr lang="en-US" sz="2500">
                <a:latin typeface="Malgun Gothic"/>
                <a:ea typeface="Malgun Gothic"/>
              </a:rPr>
              <a:t> </a:t>
            </a:r>
            <a:r>
              <a:rPr lang="ko-KR" altLang="en-US" sz="2500">
                <a:latin typeface="Malgun Gothic"/>
                <a:ea typeface="Malgun Gothic"/>
              </a:rPr>
              <a:t>인물이</a:t>
            </a:r>
            <a:r>
              <a:rPr lang="en-US" altLang="ko-KR" sz="2500">
                <a:latin typeface="Malgun Gothic"/>
                <a:ea typeface="Malgun Gothic"/>
              </a:rPr>
              <a:t> </a:t>
            </a:r>
            <a:r>
              <a:rPr lang="en-US" altLang="ko-KR" sz="2500" err="1">
                <a:latin typeface="Malgun Gothic"/>
                <a:ea typeface="Malgun Gothic"/>
              </a:rPr>
              <a:t>가장</a:t>
            </a:r>
            <a:r>
              <a:rPr lang="en-US" altLang="ko-KR" sz="2500">
                <a:latin typeface="Malgun Gothic"/>
                <a:ea typeface="Malgun Gothic"/>
              </a:rPr>
              <a:t> </a:t>
            </a:r>
            <a:r>
              <a:rPr lang="en-US" altLang="ko-KR" sz="2500" err="1">
                <a:latin typeface="Malgun Gothic"/>
                <a:ea typeface="Malgun Gothic"/>
              </a:rPr>
              <a:t>유사한</a:t>
            </a:r>
            <a:r>
              <a:rPr lang="en-US" altLang="ko-KR" sz="2500">
                <a:latin typeface="Malgun Gothic"/>
                <a:ea typeface="Malgun Gothic"/>
              </a:rPr>
              <a:t> </a:t>
            </a:r>
            <a:r>
              <a:rPr lang="en-US" altLang="ko-KR" sz="2500" err="1">
                <a:latin typeface="Malgun Gothic"/>
                <a:ea typeface="Malgun Gothic"/>
              </a:rPr>
              <a:t>동작을</a:t>
            </a:r>
            <a:r>
              <a:rPr lang="en-US" altLang="ko-KR" sz="2500">
                <a:latin typeface="Malgun Gothic"/>
                <a:ea typeface="Malgun Gothic"/>
              </a:rPr>
              <a:t> </a:t>
            </a:r>
            <a:r>
              <a:rPr lang="en-US" altLang="ko-KR" sz="2500" err="1">
                <a:latin typeface="Malgun Gothic"/>
                <a:ea typeface="Malgun Gothic"/>
              </a:rPr>
              <a:t>수행하는</a:t>
            </a:r>
            <a:r>
              <a:rPr lang="en-US" altLang="ko-KR" sz="2500">
                <a:latin typeface="Malgun Gothic"/>
                <a:ea typeface="Malgun Gothic"/>
              </a:rPr>
              <a:t> </a:t>
            </a:r>
            <a:r>
              <a:rPr lang="en-US" altLang="ko-KR" sz="2500" err="1">
                <a:latin typeface="Malgun Gothic"/>
                <a:ea typeface="Malgun Gothic"/>
              </a:rPr>
              <a:t>순간을</a:t>
            </a:r>
            <a:r>
              <a:rPr lang="en-US" altLang="ko-KR" sz="2500">
                <a:latin typeface="Malgun Gothic"/>
                <a:ea typeface="Malgun Gothic"/>
              </a:rPr>
              <a:t> </a:t>
            </a:r>
            <a:r>
              <a:rPr lang="en-US" altLang="ko-KR" sz="2500" err="1">
                <a:latin typeface="Malgun Gothic"/>
                <a:ea typeface="Malgun Gothic"/>
              </a:rPr>
              <a:t>포착한다</a:t>
            </a:r>
            <a:r>
              <a:rPr lang="en-US" altLang="ko-KR" sz="2500">
                <a:latin typeface="Malgun Gothic"/>
                <a:ea typeface="Malgun Gothic"/>
              </a:rPr>
              <a:t>. </a:t>
            </a:r>
            <a:endParaRPr lang="en-US" altLang="ko-KR" sz="250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ko-KR" sz="2500">
              <a:solidFill>
                <a:srgbClr val="000000"/>
              </a:solidFill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2500">
                <a:solidFill>
                  <a:srgbClr val="000000"/>
                </a:solidFill>
                <a:latin typeface="+mn-ea"/>
                <a:ea typeface="+mn-ea"/>
              </a:rPr>
              <a:t> 본 </a:t>
            </a:r>
            <a:r>
              <a:rPr lang="en-US" altLang="ko-KR" sz="2500" err="1">
                <a:solidFill>
                  <a:srgbClr val="000000"/>
                </a:solidFill>
                <a:latin typeface="+mn-ea"/>
                <a:ea typeface="+mn-ea"/>
              </a:rPr>
              <a:t>프로그램은</a:t>
            </a:r>
            <a:r>
              <a:rPr lang="en-US" altLang="ko-KR" sz="25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2500" err="1">
                <a:solidFill>
                  <a:srgbClr val="000000"/>
                </a:solidFill>
                <a:latin typeface="+mn-ea"/>
                <a:ea typeface="+mn-ea"/>
              </a:rPr>
              <a:t>다음과</a:t>
            </a:r>
            <a:r>
              <a:rPr lang="en-US" altLang="ko-KR" sz="25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2500" err="1">
                <a:solidFill>
                  <a:srgbClr val="000000"/>
                </a:solidFill>
                <a:latin typeface="+mn-ea"/>
                <a:ea typeface="+mn-ea"/>
              </a:rPr>
              <a:t>같은</a:t>
            </a:r>
            <a:r>
              <a:rPr lang="en-US" altLang="ko-KR" sz="2500">
                <a:solidFill>
                  <a:srgbClr val="000000"/>
                </a:solidFill>
                <a:latin typeface="+mn-ea"/>
                <a:ea typeface="+mn-ea"/>
              </a:rPr>
              <a:t> </a:t>
            </a:r>
            <a:r>
              <a:rPr lang="en-US" altLang="ko-KR" sz="2500" err="1">
                <a:solidFill>
                  <a:srgbClr val="000000"/>
                </a:solidFill>
                <a:latin typeface="+mn-ea"/>
                <a:ea typeface="+mn-ea"/>
              </a:rPr>
              <a:t>분야에</a:t>
            </a:r>
            <a:r>
              <a:rPr lang="en-US" altLang="ko-KR" sz="25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2500" err="1">
                <a:solidFill>
                  <a:srgbClr val="000000"/>
                </a:solidFill>
                <a:latin typeface="+mn-ea"/>
                <a:ea typeface="+mn-ea"/>
              </a:rPr>
              <a:t>적용될</a:t>
            </a:r>
            <a:r>
              <a:rPr lang="en-US" altLang="ko-KR" sz="2500">
                <a:solidFill>
                  <a:srgbClr val="000000"/>
                </a:solidFill>
                <a:latin typeface="+mn-ea"/>
                <a:ea typeface="+mn-ea"/>
              </a:rPr>
              <a:t> 수 </a:t>
            </a:r>
            <a:r>
              <a:rPr lang="en-US" altLang="ko-KR" sz="2500" err="1">
                <a:solidFill>
                  <a:srgbClr val="000000"/>
                </a:solidFill>
                <a:latin typeface="+mn-ea"/>
                <a:ea typeface="+mn-ea"/>
              </a:rPr>
              <a:t>있다</a:t>
            </a:r>
            <a:r>
              <a:rPr lang="en-US" altLang="ko-KR" sz="250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2500" err="1">
                <a:solidFill>
                  <a:srgbClr val="000000"/>
                </a:solidFill>
                <a:latin typeface="+mn-ea"/>
                <a:ea typeface="+mn-ea"/>
              </a:rPr>
              <a:t>영상</a:t>
            </a:r>
            <a:r>
              <a:rPr lang="en-US" altLang="ko-KR" sz="25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2500" err="1">
                <a:solidFill>
                  <a:srgbClr val="000000"/>
                </a:solidFill>
                <a:latin typeface="+mn-ea"/>
                <a:ea typeface="+mn-ea"/>
              </a:rPr>
              <a:t>검색</a:t>
            </a:r>
            <a:endParaRPr lang="en-US" altLang="ko-KR" sz="2500">
              <a:solidFill>
                <a:srgbClr val="000000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2500" err="1">
                <a:solidFill>
                  <a:srgbClr val="000000"/>
                </a:solidFill>
                <a:latin typeface="+mn-ea"/>
                <a:ea typeface="+mn-ea"/>
              </a:rPr>
              <a:t>감시</a:t>
            </a:r>
            <a:r>
              <a:rPr lang="en-US" altLang="ko-KR" sz="2500">
                <a:solidFill>
                  <a:srgbClr val="000000"/>
                </a:solidFill>
                <a:latin typeface="+mn-ea"/>
                <a:ea typeface="+mn-ea"/>
              </a:rPr>
              <a:t> 및 </a:t>
            </a:r>
            <a:r>
              <a:rPr lang="en-US" altLang="ko-KR" sz="2500" err="1">
                <a:solidFill>
                  <a:srgbClr val="000000"/>
                </a:solidFill>
                <a:latin typeface="+mn-ea"/>
                <a:ea typeface="+mn-ea"/>
              </a:rPr>
              <a:t>보안</a:t>
            </a:r>
            <a:r>
              <a:rPr lang="en-US" altLang="ko-KR" sz="25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2500" err="1">
                <a:solidFill>
                  <a:srgbClr val="000000"/>
                </a:solidFill>
                <a:latin typeface="+mn-ea"/>
                <a:ea typeface="+mn-ea"/>
              </a:rPr>
              <a:t>시스템</a:t>
            </a:r>
            <a:endParaRPr lang="en-US" altLang="ko-KR" sz="2500">
              <a:solidFill>
                <a:srgbClr val="000000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2500" err="1">
                <a:solidFill>
                  <a:srgbClr val="000000"/>
                </a:solidFill>
                <a:latin typeface="+mn-ea"/>
                <a:ea typeface="+mn-ea"/>
              </a:rPr>
              <a:t>영상</a:t>
            </a:r>
            <a:r>
              <a:rPr lang="en-US" altLang="ko-KR" sz="25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2500" err="1">
                <a:solidFill>
                  <a:srgbClr val="000000"/>
                </a:solidFill>
                <a:latin typeface="+mn-ea"/>
                <a:ea typeface="+mn-ea"/>
              </a:rPr>
              <a:t>편집</a:t>
            </a:r>
            <a:r>
              <a:rPr lang="en-US" altLang="ko-KR" sz="2500">
                <a:solidFill>
                  <a:srgbClr val="000000"/>
                </a:solidFill>
                <a:latin typeface="+mn-ea"/>
                <a:ea typeface="+mn-ea"/>
              </a:rPr>
              <a:t> 및 </a:t>
            </a:r>
            <a:r>
              <a:rPr lang="en-US" altLang="ko-KR" sz="2500" err="1">
                <a:solidFill>
                  <a:srgbClr val="000000"/>
                </a:solidFill>
                <a:latin typeface="+mn-ea"/>
                <a:ea typeface="+mn-ea"/>
              </a:rPr>
              <a:t>제작</a:t>
            </a:r>
            <a:endParaRPr lang="en-US" altLang="ko-KR" sz="2500">
              <a:solidFill>
                <a:srgbClr val="000000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endParaRPr lang="en-US" altLang="ko-KR" sz="250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707"/>
              </a:spcBef>
              <a:buNone/>
              <a:defRPr/>
            </a:pPr>
            <a:endParaRPr lang="en-US" altLang="ko-KR" sz="2544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B11976-0AD1-9CFD-D71A-17A970ECE3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0" t="18798" r="2618" b="41713"/>
          <a:stretch/>
        </p:blipFill>
        <p:spPr>
          <a:xfrm>
            <a:off x="21420" y="51905"/>
            <a:ext cx="6200272" cy="1595273"/>
          </a:xfrm>
          <a:prstGeom prst="rect">
            <a:avLst/>
          </a:prstGeom>
        </p:spPr>
      </p:pic>
      <p:sp>
        <p:nvSpPr>
          <p:cNvPr id="3" name="Text Box 473">
            <a:extLst>
              <a:ext uri="{FF2B5EF4-FFF2-40B4-BE49-F238E27FC236}">
                <a16:creationId xmlns:a16="http://schemas.microsoft.com/office/drawing/2014/main" id="{F48F1ECF-F292-64AB-A395-6DF28068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90" y="22790913"/>
            <a:ext cx="9382085" cy="614127"/>
          </a:xfrm>
          <a:prstGeom prst="rect">
            <a:avLst/>
          </a:prstGeom>
          <a:solidFill>
            <a:srgbClr val="004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802" tIns="37394" rIns="74802" bIns="37394" anchor="t">
            <a:spAutoFit/>
          </a:bodyPr>
          <a:lstStyle>
            <a:lvl1pPr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3500" b="1" err="1">
                <a:solidFill>
                  <a:schemeClr val="bg1"/>
                </a:solidFill>
              </a:rPr>
              <a:t>과정</a:t>
            </a:r>
          </a:p>
        </p:txBody>
      </p:sp>
      <p:sp>
        <p:nvSpPr>
          <p:cNvPr id="9" name="Text Box 473">
            <a:extLst>
              <a:ext uri="{FF2B5EF4-FFF2-40B4-BE49-F238E27FC236}">
                <a16:creationId xmlns:a16="http://schemas.microsoft.com/office/drawing/2014/main" id="{EEF9BD35-48B0-D79A-B567-696CB3CA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575" y="28376525"/>
            <a:ext cx="9313742" cy="619385"/>
          </a:xfrm>
          <a:prstGeom prst="rect">
            <a:avLst/>
          </a:prstGeom>
          <a:solidFill>
            <a:srgbClr val="004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802" tIns="37394" rIns="74802" bIns="37394" anchor="t">
            <a:spAutoFit/>
          </a:bodyPr>
          <a:lstStyle>
            <a:lvl1pPr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3500" b="1" err="1">
                <a:solidFill>
                  <a:schemeClr val="bg1"/>
                </a:solidFill>
                <a:latin typeface="Arial Narrow"/>
                <a:ea typeface="MS PGothic"/>
              </a:rPr>
              <a:t>응용</a:t>
            </a:r>
            <a:r>
              <a:rPr lang="en-US" altLang="ko-KR" sz="3500" b="1">
                <a:solidFill>
                  <a:schemeClr val="bg1"/>
                </a:solidFill>
                <a:latin typeface="Arial Narrow"/>
                <a:ea typeface="MS PGothic"/>
              </a:rPr>
              <a:t> </a:t>
            </a:r>
            <a:r>
              <a:rPr lang="en-US" altLang="ko-KR" sz="3500" b="1" err="1">
                <a:solidFill>
                  <a:schemeClr val="bg1"/>
                </a:solidFill>
                <a:latin typeface="Arial Narrow"/>
                <a:ea typeface="MS PGothic"/>
              </a:rPr>
              <a:t>분야</a:t>
            </a:r>
          </a:p>
        </p:txBody>
      </p:sp>
      <p:sp>
        <p:nvSpPr>
          <p:cNvPr id="4" name="Text Box 502">
            <a:extLst>
              <a:ext uri="{FF2B5EF4-FFF2-40B4-BE49-F238E27FC236}">
                <a16:creationId xmlns:a16="http://schemas.microsoft.com/office/drawing/2014/main" id="{6E3A9E79-1061-E900-7D2D-197D7E556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5846" y="18380173"/>
            <a:ext cx="19126778" cy="614127"/>
          </a:xfrm>
          <a:prstGeom prst="rect">
            <a:avLst/>
          </a:prstGeom>
          <a:solidFill>
            <a:srgbClr val="004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802" tIns="37394" rIns="74802" bIns="37394" anchor="t">
            <a:spAutoFit/>
          </a:bodyPr>
          <a:lstStyle>
            <a:lvl1pPr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3500" b="1" err="1">
                <a:solidFill>
                  <a:schemeClr val="bg1"/>
                </a:solidFill>
                <a:latin typeface="Arial Narrow"/>
                <a:ea typeface="MS PGothic"/>
              </a:rPr>
              <a:t>결과물</a:t>
            </a:r>
            <a:endParaRPr lang="en-US" altLang="ko-KR" sz="3500" b="1" err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0AF9FB-3DE0-3FBE-1C63-58CA52A8835D}"/>
              </a:ext>
            </a:extLst>
          </p:cNvPr>
          <p:cNvSpPr txBox="1"/>
          <p:nvPr/>
        </p:nvSpPr>
        <p:spPr>
          <a:xfrm>
            <a:off x="10469333" y="29457959"/>
            <a:ext cx="9336466" cy="105484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sz="2400" b="1" dirty="0">
                <a:solidFill>
                  <a:schemeClr val="tx2"/>
                </a:solidFill>
                <a:latin typeface="Arial"/>
                <a:cs typeface="Arial"/>
              </a:rPr>
              <a:t>감시 및 보안</a:t>
            </a:r>
            <a:endParaRPr lang="en-US" altLang="ko-KR" sz="2400" b="1" dirty="0">
              <a:solidFill>
                <a:schemeClr val="tx2"/>
              </a:solidFill>
              <a:latin typeface="Arial"/>
              <a:cs typeface="Arial"/>
            </a:endParaRPr>
          </a:p>
          <a:p>
            <a:pPr marL="798195" lvl="1" indent="-342900">
              <a:lnSpc>
                <a:spcPct val="150000"/>
              </a:lnSpc>
              <a:buFont typeface="Calibri,Sans-Serif"/>
              <a:buChar char="-"/>
            </a:pPr>
            <a:r>
              <a:rPr lang="en-US" altLang="ko-KR" sz="2400" dirty="0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ko-KR" altLang="en-US" sz="2400" dirty="0">
                <a:solidFill>
                  <a:schemeClr val="tx2"/>
                </a:solidFill>
                <a:latin typeface="Arial"/>
                <a:cs typeface="Arial"/>
              </a:rPr>
              <a:t>보안 카메라 또는 감시 시스템에서 특정 이벤트가 발생한</a:t>
            </a:r>
            <a:r>
              <a:rPr lang="en-US" altLang="ko-KR" sz="24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ko-KR" altLang="en-US" sz="2400" dirty="0">
                <a:solidFill>
                  <a:schemeClr val="tx2"/>
                </a:solidFill>
                <a:latin typeface="Arial"/>
                <a:cs typeface="Arial"/>
              </a:rPr>
              <a:t>영상을 찾아 내는 데에 활용될 수 있다</a:t>
            </a:r>
            <a:r>
              <a:rPr lang="en-US" altLang="ko-KR" sz="2400" dirty="0">
                <a:solidFill>
                  <a:schemeClr val="tx2"/>
                </a:solidFill>
                <a:latin typeface="Arial"/>
                <a:cs typeface="Arial"/>
              </a:rPr>
              <a:t>. </a:t>
            </a:r>
            <a:r>
              <a:rPr lang="ko-KR" altLang="en-US" sz="2400" dirty="0">
                <a:solidFill>
                  <a:schemeClr val="tx2"/>
                </a:solidFill>
                <a:latin typeface="Arial"/>
                <a:cs typeface="Arial"/>
              </a:rPr>
              <a:t> 유사도를 기반으로 이전에 발생한 이벤트와 비슷한 패턴을 감지하여 보안 시스템의 효율성을 향상시킬 수 있다</a:t>
            </a:r>
            <a:r>
              <a:rPr lang="en-US" altLang="ko-KR" sz="2400" dirty="0">
                <a:solidFill>
                  <a:schemeClr val="tx2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ct val="150000"/>
              </a:lnSpc>
            </a:pPr>
            <a:endParaRPr lang="ko-KR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ko-KR" sz="2400" b="1" dirty="0">
                <a:solidFill>
                  <a:schemeClr val="tx2"/>
                </a:solidFill>
                <a:latin typeface="Arial"/>
                <a:cs typeface="Arial"/>
              </a:rPr>
              <a:t>2. 영상 검색</a:t>
            </a:r>
            <a:endParaRPr lang="en-US" altLang="ko-KR" sz="2400" b="1" dirty="0">
              <a:solidFill>
                <a:schemeClr val="tx2"/>
              </a:solidFill>
              <a:latin typeface="Arial"/>
              <a:ea typeface="MS PGothic"/>
              <a:cs typeface="Arial"/>
            </a:endParaRPr>
          </a:p>
          <a:p>
            <a:pPr marL="798195" lvl="1" indent="-342900">
              <a:lnSpc>
                <a:spcPct val="150000"/>
              </a:lnSpc>
              <a:buFont typeface="Calibri,Sans-Serif"/>
              <a:buChar char="-"/>
            </a:pPr>
            <a:r>
              <a:rPr lang="ko-KR" sz="2400" dirty="0">
                <a:solidFill>
                  <a:schemeClr val="tx2"/>
                </a:solidFill>
                <a:latin typeface="Arial"/>
                <a:cs typeface="Arial"/>
              </a:rPr>
              <a:t>대규모 비디오 데이터베이스에서 특정 장면을 빠르게 찾아내거나 관련된 영상을 검색하는 데에 사용될 수 있다.</a:t>
            </a:r>
            <a:endParaRPr lang="en-US" altLang="ko-KR" sz="2400" dirty="0">
              <a:solidFill>
                <a:schemeClr val="tx2"/>
              </a:solidFill>
              <a:latin typeface="Arial"/>
              <a:ea typeface="MS PGothic"/>
              <a:cs typeface="Arial"/>
            </a:endParaRPr>
          </a:p>
          <a:p>
            <a:pPr marL="798195" lvl="1" indent="-342900">
              <a:lnSpc>
                <a:spcPct val="150000"/>
              </a:lnSpc>
              <a:buFont typeface="Calibri,Sans-Serif"/>
              <a:buChar char="-"/>
            </a:pPr>
            <a:endParaRPr lang="ko-KR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ko-KR" sz="2400" b="1" dirty="0">
                <a:solidFill>
                  <a:schemeClr val="tx2"/>
                </a:solidFill>
                <a:latin typeface="Arial"/>
                <a:cs typeface="Arial"/>
              </a:rPr>
              <a:t>3. 영상 편집 및 제작</a:t>
            </a:r>
            <a:endParaRPr lang="en-US" altLang="ko-KR" sz="2400" b="1" dirty="0">
              <a:solidFill>
                <a:schemeClr val="tx2"/>
              </a:solidFill>
              <a:latin typeface="Arial"/>
              <a:ea typeface="MS PGothic"/>
              <a:cs typeface="Arial"/>
            </a:endParaRPr>
          </a:p>
          <a:p>
            <a:pPr marL="798195" lvl="1" indent="-342900">
              <a:lnSpc>
                <a:spcPct val="150000"/>
              </a:lnSpc>
              <a:buFont typeface="Calibri,Sans-Serif"/>
              <a:buChar char="-"/>
            </a:pPr>
            <a:r>
              <a:rPr lang="ko-KR" sz="2400" dirty="0">
                <a:solidFill>
                  <a:schemeClr val="tx2"/>
                </a:solidFill>
                <a:latin typeface="Arial"/>
                <a:cs typeface="Arial"/>
              </a:rPr>
              <a:t>비디오 편집 소프트웨어에서 특정 장면을 찾아내거나 </a:t>
            </a:r>
            <a:r>
              <a:rPr lang="ko-KR" altLang="en-US" sz="2400" dirty="0">
                <a:solidFill>
                  <a:schemeClr val="tx2"/>
                </a:solidFill>
                <a:latin typeface="Arial"/>
                <a:cs typeface="Arial"/>
              </a:rPr>
              <a:t>유사한</a:t>
            </a:r>
            <a:r>
              <a:rPr lang="ko-KR" sz="2400" dirty="0">
                <a:solidFill>
                  <a:schemeClr val="tx2"/>
                </a:solidFill>
                <a:latin typeface="Arial"/>
                <a:cs typeface="Arial"/>
              </a:rPr>
              <a:t> 장면을 자동으로 연결하여 편집하는 데에 활용될 수 있다.</a:t>
            </a:r>
          </a:p>
          <a:p>
            <a:pPr marL="798195" lvl="1" indent="-342900">
              <a:lnSpc>
                <a:spcPct val="150000"/>
              </a:lnSpc>
              <a:buFont typeface="Calibri,Sans-Serif"/>
              <a:buChar char="-"/>
            </a:pPr>
            <a:r>
              <a:rPr lang="ko-KR" sz="2400" dirty="0">
                <a:solidFill>
                  <a:schemeClr val="tx2"/>
                </a:solidFill>
                <a:latin typeface="Arial"/>
                <a:cs typeface="Arial"/>
              </a:rPr>
              <a:t>영화 또는 광고 제작에서 특정 시퀀스의 재활용을 용이하게 할 수 있다.</a:t>
            </a:r>
          </a:p>
          <a:p>
            <a:pPr marL="912495" lvl="1" indent="-457200">
              <a:lnSpc>
                <a:spcPct val="150000"/>
              </a:lnSpc>
              <a:buFont typeface="Calibri,Sans-Serif"/>
              <a:buChar char="-"/>
            </a:pPr>
            <a:endParaRPr lang="ko-K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ko-KR" sz="2400" dirty="0"/>
          </a:p>
          <a:p>
            <a:pPr algn="l">
              <a:lnSpc>
                <a:spcPct val="150000"/>
              </a:lnSpc>
            </a:pPr>
            <a:endParaRPr lang="ko-KR" altLang="en-US" sz="2400" dirty="0"/>
          </a:p>
        </p:txBody>
      </p:sp>
      <p:sp>
        <p:nvSpPr>
          <p:cNvPr id="5" name="Text Box 473">
            <a:extLst>
              <a:ext uri="{FF2B5EF4-FFF2-40B4-BE49-F238E27FC236}">
                <a16:creationId xmlns:a16="http://schemas.microsoft.com/office/drawing/2014/main" id="{E7CD873D-5CF1-0C06-8862-787B0D1B3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7093" y="28376567"/>
            <a:ext cx="9313742" cy="619385"/>
          </a:xfrm>
          <a:prstGeom prst="rect">
            <a:avLst/>
          </a:prstGeom>
          <a:solidFill>
            <a:srgbClr val="004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802" tIns="37394" rIns="74802" bIns="37394" anchor="t">
            <a:spAutoFit/>
          </a:bodyPr>
          <a:lstStyle>
            <a:lvl1pPr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49300"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3500" b="1" err="1">
                <a:solidFill>
                  <a:schemeClr val="bg1"/>
                </a:solidFill>
                <a:latin typeface="Arial Narrow"/>
                <a:ea typeface="MS PGothic"/>
              </a:rPr>
              <a:t>결론</a:t>
            </a:r>
            <a:r>
              <a:rPr lang="en-US" altLang="ko-KR" sz="3500" b="1">
                <a:solidFill>
                  <a:schemeClr val="bg1"/>
                </a:solidFill>
                <a:latin typeface="Arial Narrow"/>
                <a:ea typeface="MS PGothic"/>
              </a:rPr>
              <a:t> 및 </a:t>
            </a:r>
            <a:r>
              <a:rPr lang="en-US" altLang="ko-KR" sz="3500" b="1" err="1">
                <a:solidFill>
                  <a:schemeClr val="bg1"/>
                </a:solidFill>
                <a:latin typeface="Arial Narrow"/>
                <a:ea typeface="MS PGothic"/>
              </a:rPr>
              <a:t>향후</a:t>
            </a:r>
            <a:r>
              <a:rPr lang="en-US" altLang="ko-KR" sz="3500" b="1">
                <a:solidFill>
                  <a:schemeClr val="bg1"/>
                </a:solidFill>
                <a:latin typeface="Arial Narrow"/>
                <a:ea typeface="MS PGothic"/>
              </a:rPr>
              <a:t> </a:t>
            </a:r>
            <a:r>
              <a:rPr lang="en-US" altLang="ko-KR" sz="3500" b="1" err="1">
                <a:solidFill>
                  <a:schemeClr val="bg1"/>
                </a:solidFill>
                <a:latin typeface="Arial Narrow"/>
                <a:ea typeface="MS PGothic"/>
              </a:rPr>
              <a:t>연구</a:t>
            </a:r>
            <a:r>
              <a:rPr lang="en-US" altLang="ko-KR" sz="3500" b="1">
                <a:solidFill>
                  <a:schemeClr val="bg1"/>
                </a:solidFill>
                <a:latin typeface="Arial Narrow"/>
                <a:ea typeface="MS PGothic"/>
              </a:rPr>
              <a:t> </a:t>
            </a:r>
            <a:r>
              <a:rPr lang="en-US" altLang="ko-KR" sz="3500" b="1" err="1">
                <a:solidFill>
                  <a:schemeClr val="bg1"/>
                </a:solidFill>
                <a:latin typeface="Arial Narrow"/>
                <a:ea typeface="MS PGothic"/>
              </a:rPr>
              <a:t>방향</a:t>
            </a:r>
            <a:endParaRPr lang="en-US" altLang="ko-KR" sz="3500" b="1" err="1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6504E6-70EE-7F34-87F1-5B8307E5ECB6}"/>
              </a:ext>
            </a:extLst>
          </p:cNvPr>
          <p:cNvSpPr/>
          <p:nvPr/>
        </p:nvSpPr>
        <p:spPr bwMode="auto">
          <a:xfrm>
            <a:off x="10437655" y="27787136"/>
            <a:ext cx="19528046" cy="600325"/>
          </a:xfrm>
          <a:prstGeom prst="rect">
            <a:avLst/>
          </a:prstGeom>
          <a:solidFill>
            <a:srgbClr val="F5F5F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600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pic>
        <p:nvPicPr>
          <p:cNvPr id="28" name="그림 2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E2E964A-040A-157B-9F31-447E28B637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530"/>
          <a:stretch/>
        </p:blipFill>
        <p:spPr>
          <a:xfrm>
            <a:off x="19994898" y="25153652"/>
            <a:ext cx="9072685" cy="1565110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4A4C8E65-9410-5D3D-730D-2D80685F0239}"/>
              </a:ext>
            </a:extLst>
          </p:cNvPr>
          <p:cNvGrpSpPr/>
          <p:nvPr/>
        </p:nvGrpSpPr>
        <p:grpSpPr>
          <a:xfrm>
            <a:off x="20001725" y="20049275"/>
            <a:ext cx="8353351" cy="4528031"/>
            <a:chOff x="23359102" y="24350921"/>
            <a:chExt cx="10244124" cy="5199913"/>
          </a:xfrm>
        </p:grpSpPr>
        <p:pic>
          <p:nvPicPr>
            <p:cNvPr id="10" name="그림 9" descr="하늘, 야외, 사람, 스포츠 경기장이(가) 표시된 사진&#10;&#10;자동 생성된 설명">
              <a:extLst>
                <a:ext uri="{FF2B5EF4-FFF2-40B4-BE49-F238E27FC236}">
                  <a16:creationId xmlns:a16="http://schemas.microsoft.com/office/drawing/2014/main" id="{5CAE7018-5CCA-CF5A-CD7B-12C09947A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5359" t="13399" r="32044" b="17349"/>
            <a:stretch/>
          </p:blipFill>
          <p:spPr>
            <a:xfrm>
              <a:off x="23359102" y="24355340"/>
              <a:ext cx="4311214" cy="5175535"/>
            </a:xfrm>
            <a:prstGeom prst="rect">
              <a:avLst/>
            </a:prstGeom>
          </p:spPr>
        </p:pic>
        <p:pic>
          <p:nvPicPr>
            <p:cNvPr id="11" name="그림 10" descr="하늘, 야외, 스포츠, 구름이(가) 표시된 사진&#10;&#10;자동 생성된 설명">
              <a:extLst>
                <a:ext uri="{FF2B5EF4-FFF2-40B4-BE49-F238E27FC236}">
                  <a16:creationId xmlns:a16="http://schemas.microsoft.com/office/drawing/2014/main" id="{F89CC6B0-ADC3-A247-B661-5181AE9F9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5845" t="24837" r="30698" b="5882"/>
            <a:stretch/>
          </p:blipFill>
          <p:spPr>
            <a:xfrm>
              <a:off x="29142334" y="24350921"/>
              <a:ext cx="4460892" cy="5199913"/>
            </a:xfrm>
            <a:prstGeom prst="rect">
              <a:avLst/>
            </a:prstGeom>
          </p:spPr>
        </p:pic>
      </p:grpSp>
      <p:pic>
        <p:nvPicPr>
          <p:cNvPr id="41" name="그림 40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C153A114-03E3-92B3-10C6-F97795B61E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4124" y="20013499"/>
            <a:ext cx="2535032" cy="5694577"/>
          </a:xfrm>
          <a:prstGeom prst="rect">
            <a:avLst/>
          </a:prstGeom>
        </p:spPr>
      </p:pic>
      <p:pic>
        <p:nvPicPr>
          <p:cNvPr id="42" name="그림 4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BD1D094-D149-509A-70EB-180FBF8D0C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59296" y="20152057"/>
            <a:ext cx="5231547" cy="5674274"/>
          </a:xfrm>
          <a:prstGeom prst="rect">
            <a:avLst/>
          </a:prstGeom>
        </p:spPr>
      </p:pic>
      <p:pic>
        <p:nvPicPr>
          <p:cNvPr id="43" name="그림 42" descr="미디어파이프 핸즈 솔루션 그래프">
            <a:extLst>
              <a:ext uri="{FF2B5EF4-FFF2-40B4-BE49-F238E27FC236}">
                <a16:creationId xmlns:a16="http://schemas.microsoft.com/office/drawing/2014/main" id="{1C4154A8-8858-81DC-8148-9E94D09BF9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28385" y="8292766"/>
            <a:ext cx="8439424" cy="3327337"/>
          </a:xfrm>
          <a:prstGeom prst="rect">
            <a:avLst/>
          </a:prstGeom>
        </p:spPr>
      </p:pic>
      <p:sp>
        <p:nvSpPr>
          <p:cNvPr id="44" name="Text Box 474">
            <a:extLst>
              <a:ext uri="{FF2B5EF4-FFF2-40B4-BE49-F238E27FC236}">
                <a16:creationId xmlns:a16="http://schemas.microsoft.com/office/drawing/2014/main" id="{84FB9159-B09B-D29D-10B3-CA7400EFF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45" y="15112898"/>
            <a:ext cx="9308483" cy="76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74723" tIns="374723" rIns="374723" bIns="374723" anchor="t">
            <a:spAutoFit/>
          </a:bodyPr>
          <a:lstStyle>
            <a:lvl1pPr defTabSz="3600450" eaLnBrk="0" hangingPunct="0">
              <a:spcBef>
                <a:spcPct val="20000"/>
              </a:spcBef>
              <a:buChar char="•"/>
              <a:defRPr sz="24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1pPr>
            <a:lvl2pPr marL="742950" indent="-285750" defTabSz="3600450" eaLnBrk="0" hangingPunct="0">
              <a:spcBef>
                <a:spcPct val="20000"/>
              </a:spcBef>
              <a:buChar char="–"/>
              <a:defRPr sz="24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marL="1143000" indent="-228600" defTabSz="36004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defTabSz="360045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defTabSz="36004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lnSpc>
                <a:spcPct val="150000"/>
              </a:lnSpc>
              <a:buNone/>
              <a:defRPr/>
            </a:pPr>
            <a:r>
              <a:rPr lang="ko-KR" alt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    컴퓨터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비전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및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영상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처리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분야에서의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연구는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빠른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속도로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발전하고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있으며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,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특히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인간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동작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인식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및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비교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분야에서의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기술적인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도전에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많은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주목이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집중되고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있다</a:t>
            </a:r>
            <a:r>
              <a:rPr 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.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인간의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동작을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정확하게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인식하고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비교하는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기술은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보안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감시</a:t>
            </a:r>
            <a:r>
              <a:rPr 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,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의료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진단</a:t>
            </a:r>
            <a:r>
              <a:rPr 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,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운동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트레이닝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,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그리고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>
                <a:solidFill>
                  <a:srgbClr val="374151"/>
                </a:solidFill>
                <a:latin typeface="Arial"/>
                <a:ea typeface="+mn-ea"/>
                <a:cs typeface="Arial"/>
              </a:rPr>
              <a:t>인간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-</a:t>
            </a:r>
            <a:r>
              <a:rPr lang="ko-KR" alt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컴퓨터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상호작용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등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다양한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응용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분야에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활용될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수</a:t>
            </a:r>
            <a:r>
              <a:rPr lang="en-US" altLang="ko-KR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있다</a:t>
            </a:r>
            <a:r>
              <a:rPr 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.</a:t>
            </a:r>
            <a:endParaRPr lang="ko-KR" altLang="en-US" sz="2500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>
              <a:lnSpc>
                <a:spcPct val="150000"/>
              </a:lnSpc>
              <a:buNone/>
              <a:defRPr/>
            </a:pPr>
            <a:r>
              <a:rPr 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    </a:t>
            </a:r>
            <a:r>
              <a:rPr lang="en-US" sz="2500" dirty="0" err="1">
                <a:solidFill>
                  <a:srgbClr val="374151"/>
                </a:solidFill>
                <a:latin typeface="Arial"/>
                <a:ea typeface="+mn-ea"/>
                <a:cs typeface="Arial"/>
              </a:rPr>
              <a:t>해당</a:t>
            </a:r>
            <a:r>
              <a:rPr 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 </a:t>
            </a:r>
            <a:r>
              <a:rPr lang="ko-KR" alt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연구의</a:t>
            </a:r>
            <a:r>
              <a:rPr 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응용</a:t>
            </a:r>
            <a:r>
              <a:rPr 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가능성을</a:t>
            </a:r>
            <a:r>
              <a:rPr 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 </a:t>
            </a:r>
            <a:r>
              <a:rPr lang="ko-KR" alt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고려하여 팀 "</a:t>
            </a:r>
            <a:r>
              <a:rPr lang="ko-KR" altLang="en-US" sz="2500" dirty="0" err="1">
                <a:solidFill>
                  <a:srgbClr val="374151"/>
                </a:solidFill>
                <a:latin typeface="Arial"/>
                <a:ea typeface="+mn-ea"/>
                <a:cs typeface="Arial"/>
              </a:rPr>
              <a:t>Young-Gun"은</a:t>
            </a:r>
            <a:r>
              <a:rPr lang="ko-KR" alt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 </a:t>
            </a:r>
            <a:r>
              <a:rPr lang="ko-KR" altLang="en-US" sz="2500" dirty="0" err="1">
                <a:solidFill>
                  <a:srgbClr val="374151"/>
                </a:solidFill>
                <a:latin typeface="Arial"/>
                <a:ea typeface="+mn-ea"/>
                <a:cs typeface="Arial"/>
              </a:rPr>
              <a:t>Mediapipe로</a:t>
            </a:r>
            <a:r>
              <a:rPr lang="ko-KR" altLang="en-US" sz="2500" dirty="0">
                <a:solidFill>
                  <a:srgbClr val="374151"/>
                </a:solidFill>
                <a:latin typeface="Arial"/>
                <a:ea typeface="+mn-ea"/>
                <a:cs typeface="Arial"/>
              </a:rPr>
              <a:t> 인물의 관절을 인식하고 각각의 관절각도를 벡터로 표현하여 코사인 유사도로 영상 속 인물의 동작이 가장 유사한 순간을 포착해내는 프로그램을 구현하였다.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ko-KR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EAF7DD-02B9-FB6A-5E5E-58BC2CCAD67E}"/>
              </a:ext>
            </a:extLst>
          </p:cNvPr>
          <p:cNvSpPr txBox="1"/>
          <p:nvPr/>
        </p:nvSpPr>
        <p:spPr>
          <a:xfrm>
            <a:off x="10933278" y="8076033"/>
            <a:ext cx="9883521" cy="40600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err="1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MediaPipe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는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 </a:t>
            </a:r>
            <a:r>
              <a:rPr lang="ko-KR" altLang="en-US" sz="2500" err="1">
                <a:solidFill>
                  <a:srgbClr val="000000"/>
                </a:solidFill>
                <a:latin typeface="Arial"/>
                <a:cs typeface="Arial"/>
              </a:rPr>
              <a:t>머신러닝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기반의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오픈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소스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프레임워크로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,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컴퓨터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비전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및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인공지능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응용프로그램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개발을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위한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도구와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라이브러리를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sz="2500">
                <a:solidFill>
                  <a:srgbClr val="000000"/>
                </a:solidFill>
                <a:latin typeface="Arial"/>
                <a:cs typeface="Arial"/>
              </a:rPr>
              <a:t>제공한다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. </a:t>
            </a:r>
            <a:r>
              <a:rPr lang="ko-KR" sz="2500">
                <a:solidFill>
                  <a:srgbClr val="000000"/>
                </a:solidFill>
                <a:latin typeface="Arial"/>
                <a:cs typeface="Arial"/>
              </a:rPr>
              <a:t>본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코드에서는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altLang="ko-KR" sz="2500" err="1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MediaPipe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의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Pose Detection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모듈을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활용하여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동영상에서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사람의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관절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위치를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탐지하고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sz="2500">
                <a:solidFill>
                  <a:srgbClr val="000000"/>
                </a:solidFill>
                <a:latin typeface="Arial"/>
                <a:cs typeface="Arial"/>
              </a:rPr>
              <a:t>추적하였다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. </a:t>
            </a:r>
            <a:r>
              <a:rPr lang="ko-KR" sz="2500">
                <a:solidFill>
                  <a:srgbClr val="000000"/>
                </a:solidFill>
                <a:latin typeface="Arial"/>
                <a:cs typeface="Arial"/>
              </a:rPr>
              <a:t>이러한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Pose Detection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을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통해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실시간으로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관절의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동작을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분석하고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,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해당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정보를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비디오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파일에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저장하며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,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이를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활용해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운동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분석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등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다양한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응용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분야에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활용할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altLang="en-US" sz="2500">
                <a:solidFill>
                  <a:srgbClr val="000000"/>
                </a:solidFill>
                <a:latin typeface="Arial"/>
                <a:cs typeface="Arial"/>
              </a:rPr>
              <a:t>수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ko-KR" sz="2500">
                <a:solidFill>
                  <a:srgbClr val="000000"/>
                </a:solidFill>
                <a:latin typeface="Arial"/>
                <a:cs typeface="Arial"/>
              </a:rPr>
              <a:t>있다</a:t>
            </a:r>
            <a:r>
              <a:rPr lang="en-US" altLang="ko-KR" sz="250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.</a:t>
            </a:r>
          </a:p>
        </p:txBody>
      </p:sp>
      <p:pic>
        <p:nvPicPr>
          <p:cNvPr id="16" name="그림 15" descr="Mediapipe (1) - Mediapipe 이해 및 Object detection 예제 — da2so">
            <a:extLst>
              <a:ext uri="{FF2B5EF4-FFF2-40B4-BE49-F238E27FC236}">
                <a16:creationId xmlns:a16="http://schemas.microsoft.com/office/drawing/2014/main" id="{D14E17B5-317A-84C8-4309-707F394674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549" y="25374366"/>
            <a:ext cx="2743200" cy="2743200"/>
          </a:xfrm>
          <a:prstGeom prst="rect">
            <a:avLst/>
          </a:prstGeom>
        </p:spPr>
      </p:pic>
      <p:pic>
        <p:nvPicPr>
          <p:cNvPr id="17" name="그림 16" descr="Applsci 13 02700 g001 550">
            <a:extLst>
              <a:ext uri="{FF2B5EF4-FFF2-40B4-BE49-F238E27FC236}">
                <a16:creationId xmlns:a16="http://schemas.microsoft.com/office/drawing/2014/main" id="{DBF4A638-A573-6522-525A-947018421B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9410" y="25461639"/>
            <a:ext cx="4588935" cy="2739461"/>
          </a:xfrm>
          <a:prstGeom prst="rect">
            <a:avLst/>
          </a:prstGeom>
        </p:spPr>
      </p:pic>
      <p:pic>
        <p:nvPicPr>
          <p:cNvPr id="18" name="그림 17" descr="라인, 삼각형, 폰트이(가) 표시된 사진&#10;&#10;자동 생성된 설명">
            <a:extLst>
              <a:ext uri="{FF2B5EF4-FFF2-40B4-BE49-F238E27FC236}">
                <a16:creationId xmlns:a16="http://schemas.microsoft.com/office/drawing/2014/main" id="{29F81626-FD19-CEBF-03F4-1CC2B1B207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5162" y="31084557"/>
            <a:ext cx="5127274" cy="2363547"/>
          </a:xfrm>
          <a:prstGeom prst="rect">
            <a:avLst/>
          </a:prstGeom>
        </p:spPr>
      </p:pic>
      <p:pic>
        <p:nvPicPr>
          <p:cNvPr id="20" name="그림 19" descr="코사인 유사도 - 위키백과, 우리 모두의 백과사전">
            <a:extLst>
              <a:ext uri="{FF2B5EF4-FFF2-40B4-BE49-F238E27FC236}">
                <a16:creationId xmlns:a16="http://schemas.microsoft.com/office/drawing/2014/main" id="{22E30F64-0F1A-02D7-2E69-498673FF3E5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82867" y="36538140"/>
            <a:ext cx="8152233" cy="19476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03BDBD-047A-2FF7-110D-7AEEA84E92D9}"/>
              </a:ext>
            </a:extLst>
          </p:cNvPr>
          <p:cNvSpPr txBox="1"/>
          <p:nvPr/>
        </p:nvSpPr>
        <p:spPr>
          <a:xfrm>
            <a:off x="1093158" y="30065587"/>
            <a:ext cx="7998423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000" b="1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2.</a:t>
            </a:r>
            <a:r>
              <a:rPr lang="ko-KR" sz="3000" b="1">
                <a:solidFill>
                  <a:schemeClr val="tx2"/>
                </a:solidFill>
                <a:latin typeface="Arial"/>
                <a:cs typeface="Arial"/>
              </a:rPr>
              <a:t> 관절 좌표 기반 관절 각도 파일 생성​</a:t>
            </a:r>
          </a:p>
          <a:p>
            <a:r>
              <a:rPr lang="ko-KR" sz="3200">
                <a:latin typeface="맑은 고딕"/>
              </a:rPr>
              <a:t>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F1060B-0821-575E-CFF9-0C3830C71AA2}"/>
              </a:ext>
            </a:extLst>
          </p:cNvPr>
          <p:cNvSpPr txBox="1"/>
          <p:nvPr/>
        </p:nvSpPr>
        <p:spPr>
          <a:xfrm>
            <a:off x="1089432" y="24016698"/>
            <a:ext cx="825477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b="1" err="1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Mediapipe</a:t>
            </a:r>
            <a:r>
              <a:rPr lang="ko-KR" sz="3000" b="1" err="1">
                <a:solidFill>
                  <a:schemeClr val="tx2"/>
                </a:solidFill>
                <a:latin typeface="Arial"/>
                <a:cs typeface="Arial"/>
              </a:rPr>
              <a:t>로</a:t>
            </a:r>
            <a:r>
              <a:rPr lang="ko-KR" sz="3000" b="1">
                <a:solidFill>
                  <a:schemeClr val="tx2"/>
                </a:solidFill>
                <a:latin typeface="Arial"/>
                <a:cs typeface="Arial"/>
              </a:rPr>
              <a:t> 영상 내 관절 좌표 추적</a:t>
            </a:r>
            <a:r>
              <a:rPr lang="ko-KR" sz="3000">
                <a:solidFill>
                  <a:schemeClr val="tx2"/>
                </a:solidFill>
                <a:latin typeface="Arial"/>
                <a:cs typeface="Arial"/>
              </a:rPr>
              <a:t>​</a:t>
            </a:r>
            <a:endParaRPr lang="ko-KR" altLang="en-US" sz="30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A9F10-10FB-F317-59E0-5B743692CA85}"/>
              </a:ext>
            </a:extLst>
          </p:cNvPr>
          <p:cNvSpPr txBox="1"/>
          <p:nvPr/>
        </p:nvSpPr>
        <p:spPr>
          <a:xfrm>
            <a:off x="1084833" y="34530708"/>
            <a:ext cx="888983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000" b="1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3.</a:t>
            </a:r>
            <a:r>
              <a:rPr lang="ko-KR" altLang="en-US" sz="3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ko-KR" sz="3000" b="1" dirty="0">
                <a:solidFill>
                  <a:schemeClr val="tx2"/>
                </a:solidFill>
                <a:latin typeface="Arial"/>
                <a:cs typeface="Arial"/>
              </a:rPr>
              <a:t>관절 각도 파일에 </a:t>
            </a:r>
            <a:r>
              <a:rPr lang="ko-KR" sz="3000" b="1" dirty="0" err="1">
                <a:solidFill>
                  <a:schemeClr val="tx2"/>
                </a:solidFill>
                <a:latin typeface="Arial"/>
                <a:cs typeface="Arial"/>
              </a:rPr>
              <a:t>sliding</a:t>
            </a:r>
            <a:r>
              <a:rPr lang="ko-KR" sz="3000" b="1" dirty="0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ko-KR" sz="3000" b="1" dirty="0" err="1">
                <a:solidFill>
                  <a:schemeClr val="tx2"/>
                </a:solidFill>
                <a:latin typeface="Arial"/>
                <a:cs typeface="Arial"/>
              </a:rPr>
              <a:t>window</a:t>
            </a:r>
            <a:r>
              <a:rPr lang="ko-KR" sz="3000" b="1" dirty="0">
                <a:solidFill>
                  <a:schemeClr val="tx2"/>
                </a:solidFill>
                <a:latin typeface="Arial"/>
                <a:cs typeface="Arial"/>
              </a:rPr>
              <a:t> 기법과 </a:t>
            </a:r>
            <a:r>
              <a:rPr lang="ko-KR" altLang="en-US" sz="3000" b="1" dirty="0">
                <a:solidFill>
                  <a:schemeClr val="tx2"/>
                </a:solidFill>
                <a:latin typeface="Arial"/>
                <a:cs typeface="Arial"/>
              </a:rPr>
              <a:t>코사인</a:t>
            </a:r>
            <a:r>
              <a:rPr lang="ko-KR" sz="3000" b="1" dirty="0">
                <a:solidFill>
                  <a:schemeClr val="tx2"/>
                </a:solidFill>
                <a:latin typeface="Arial"/>
                <a:cs typeface="Arial"/>
              </a:rPr>
              <a:t> 유사도를 적용, 가장 유사한 프레임 범위 출력 </a:t>
            </a:r>
            <a:r>
              <a:rPr lang="ko-KR" sz="3000" dirty="0">
                <a:solidFill>
                  <a:schemeClr val="tx2"/>
                </a:solidFill>
                <a:latin typeface="Arial"/>
                <a:cs typeface="Arial"/>
              </a:rPr>
              <a:t>​</a:t>
            </a:r>
            <a:endParaRPr lang="ko-KR" altLang="en-US" sz="3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A27C92-E0B8-3FFB-1D84-4173A918E869}"/>
              </a:ext>
            </a:extLst>
          </p:cNvPr>
          <p:cNvSpPr/>
          <p:nvPr/>
        </p:nvSpPr>
        <p:spPr bwMode="auto">
          <a:xfrm>
            <a:off x="597207" y="40004764"/>
            <a:ext cx="19143316" cy="1944633"/>
          </a:xfrm>
          <a:prstGeom prst="rect">
            <a:avLst/>
          </a:prstGeom>
          <a:solidFill>
            <a:srgbClr val="F5F5F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600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FB9038C-9416-51EE-957A-EC1928F40E7A}"/>
              </a:ext>
            </a:extLst>
          </p:cNvPr>
          <p:cNvCxnSpPr/>
          <p:nvPr/>
        </p:nvCxnSpPr>
        <p:spPr bwMode="auto">
          <a:xfrm>
            <a:off x="641947" y="39975924"/>
            <a:ext cx="9354167" cy="558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585E43F4-6B4D-D4B3-E115-E43A57AE37FE}"/>
                  </a:ext>
                </a:extLst>
              </p14:cNvPr>
              <p14:cNvContentPartPr/>
              <p14:nvPr/>
            </p14:nvContentPartPr>
            <p14:xfrm>
              <a:off x="-5855478" y="21017206"/>
              <a:ext cx="42904" cy="42904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585E43F4-6B4D-D4B3-E115-E43A57AE37F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8000678" y="18872006"/>
                <a:ext cx="4290400" cy="42904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A5C2A9-1F8B-9646-62C1-5A18178D6CE0}"/>
              </a:ext>
            </a:extLst>
          </p:cNvPr>
          <p:cNvSpPr/>
          <p:nvPr/>
        </p:nvSpPr>
        <p:spPr bwMode="auto">
          <a:xfrm>
            <a:off x="662143" y="40339572"/>
            <a:ext cx="19118781" cy="1601222"/>
          </a:xfrm>
          <a:prstGeom prst="rect">
            <a:avLst/>
          </a:prstGeom>
          <a:solidFill>
            <a:srgbClr val="00467F"/>
          </a:solidFill>
          <a:ln w="9525" cap="flat" cmpd="sng" algn="ctr">
            <a:solidFill>
              <a:srgbClr val="2C659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600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D14F74-3FB7-B514-F2EC-2CAE485022D9}"/>
              </a:ext>
            </a:extLst>
          </p:cNvPr>
          <p:cNvSpPr txBox="1"/>
          <p:nvPr/>
        </p:nvSpPr>
        <p:spPr>
          <a:xfrm>
            <a:off x="888518" y="40638732"/>
            <a:ext cx="888983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500" b="1">
                <a:solidFill>
                  <a:schemeClr val="bg1"/>
                </a:solidFill>
                <a:latin typeface="Arial"/>
                <a:cs typeface="Arial"/>
              </a:rPr>
              <a:t>성명: </a:t>
            </a:r>
            <a:r>
              <a:rPr lang="ko-KR" altLang="en-US" sz="2500" b="1" err="1">
                <a:solidFill>
                  <a:schemeClr val="bg1"/>
                </a:solidFill>
                <a:latin typeface="Arial"/>
                <a:cs typeface="Arial"/>
              </a:rPr>
              <a:t>구래건</a:t>
            </a:r>
            <a:r>
              <a:rPr lang="ko-KR" altLang="en-US" sz="2500" b="1">
                <a:solidFill>
                  <a:schemeClr val="bg1"/>
                </a:solidFill>
                <a:latin typeface="Arial"/>
                <a:cs typeface="Arial"/>
              </a:rPr>
              <a:t> | 안영찬</a:t>
            </a:r>
          </a:p>
          <a:p>
            <a:r>
              <a:rPr lang="ko-KR" altLang="en-US" sz="2500" b="1" err="1">
                <a:solidFill>
                  <a:schemeClr val="bg1"/>
                </a:solidFill>
                <a:latin typeface="Arial"/>
                <a:cs typeface="Arial"/>
              </a:rPr>
              <a:t>E-mail</a:t>
            </a:r>
            <a:r>
              <a:rPr lang="ko-KR" altLang="en-US" sz="2500" b="1">
                <a:solidFill>
                  <a:schemeClr val="bg1"/>
                </a:solidFill>
                <a:latin typeface="Arial"/>
                <a:cs typeface="Arial"/>
              </a:rPr>
              <a:t>: </a:t>
            </a:r>
            <a:r>
              <a:rPr lang="en-US" altLang="ko-KR" sz="2500" b="1">
                <a:solidFill>
                  <a:schemeClr val="bg1"/>
                </a:solidFill>
                <a:latin typeface="Arial"/>
                <a:ea typeface="MS PGothic"/>
                <a:cs typeface="Arial"/>
              </a:rPr>
              <a:t>reagan9</a:t>
            </a:r>
            <a:r>
              <a:rPr lang="en-US" altLang="ko-KR" sz="2500" b="1">
                <a:solidFill>
                  <a:schemeClr val="bg1"/>
                </a:solidFill>
                <a:latin typeface="Arial"/>
                <a:ea typeface="Malgun Gothic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altLang="ko-KR" sz="2500" b="1">
                <a:solidFill>
                  <a:schemeClr val="bg1"/>
                </a:solidFill>
                <a:latin typeface="Arial"/>
                <a:ea typeface="Malgun Gothic"/>
                <a:cs typeface="Arial"/>
              </a:rPr>
              <a:t>g.</a:t>
            </a:r>
            <a:r>
              <a:rPr lang="en-US" altLang="ko-KR" sz="2500" b="1">
                <a:solidFill>
                  <a:schemeClr val="bg1"/>
                </a:solidFill>
                <a:latin typeface="Arial"/>
                <a:ea typeface="Malgun Gothic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skku.edu</a:t>
            </a:r>
            <a:r>
              <a:rPr lang="en-US" altLang="ko-KR" sz="2500" b="1">
                <a:solidFill>
                  <a:schemeClr val="bg1"/>
                </a:solidFill>
                <a:latin typeface="Arial"/>
                <a:ea typeface="Malgun Gothic"/>
                <a:cs typeface="Arial"/>
              </a:rPr>
              <a:t> | </a:t>
            </a:r>
            <a:r>
              <a:rPr lang="en-US" sz="2500" b="1" err="1">
                <a:solidFill>
                  <a:schemeClr val="bg1"/>
                </a:solidFill>
                <a:latin typeface="Arial"/>
                <a:ea typeface="Malgun Gothic"/>
                <a:cs typeface="Arial"/>
              </a:rPr>
              <a:t>ychanahn</a:t>
            </a:r>
            <a:r>
              <a:rPr lang="en-US" sz="2500" b="1">
                <a:solidFill>
                  <a:schemeClr val="bg1"/>
                </a:solidFill>
                <a:latin typeface="Arial"/>
                <a:ea typeface="Malgun Gothic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@g.skku.e</a:t>
            </a:r>
            <a:r>
              <a:rPr lang="en-US" sz="2500" b="1">
                <a:solidFill>
                  <a:schemeClr val="bg1"/>
                </a:solidFill>
                <a:latin typeface="Arial"/>
                <a:ea typeface="Malgun Gothic"/>
                <a:cs typeface="Arial"/>
              </a:rPr>
              <a:t>du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E551D-DB54-5F9B-151F-326C1FC4BB13}"/>
              </a:ext>
            </a:extLst>
          </p:cNvPr>
          <p:cNvSpPr txBox="1"/>
          <p:nvPr/>
        </p:nvSpPr>
        <p:spPr>
          <a:xfrm>
            <a:off x="10396978" y="40609363"/>
            <a:ext cx="888983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500" b="1" err="1">
                <a:solidFill>
                  <a:schemeClr val="bg1"/>
                </a:solidFill>
                <a:latin typeface="Arial"/>
                <a:cs typeface="Arial"/>
              </a:rPr>
              <a:t>Github</a:t>
            </a:r>
          </a:p>
          <a:p>
            <a:r>
              <a:rPr lang="ko-KR" sz="2500">
                <a:solidFill>
                  <a:schemeClr val="bg1"/>
                </a:solidFill>
                <a:latin typeface="Arial"/>
                <a:cs typeface="Arial"/>
              </a:rPr>
              <a:t>https://github.com/reagan99/FindSimilarFrame</a:t>
            </a:r>
            <a:endParaRPr lang="ko-KR" altLang="en-US" sz="2500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" name="그림 6" descr="패턴, 사각형, 대칭, 픽셀이(가) 표시된 사진&#10;&#10;자동 생성된 설명">
            <a:extLst>
              <a:ext uri="{FF2B5EF4-FFF2-40B4-BE49-F238E27FC236}">
                <a16:creationId xmlns:a16="http://schemas.microsoft.com/office/drawing/2014/main" id="{D1B895DB-8DE0-8DA1-695F-A6A10738FA2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395385" y="40591327"/>
            <a:ext cx="1134487" cy="1085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ResearchPosters Default">
      <a:dk1>
        <a:srgbClr val="1BADCF"/>
      </a:dk1>
      <a:lt1>
        <a:srgbClr val="FFFFFF"/>
      </a:lt1>
      <a:dk2>
        <a:srgbClr val="000000"/>
      </a:dk2>
      <a:lt2>
        <a:srgbClr val="F4F1E9"/>
      </a:lt2>
      <a:accent1>
        <a:srgbClr val="D7D7D7"/>
      </a:accent1>
      <a:accent2>
        <a:srgbClr val="0D5667"/>
      </a:accent2>
      <a:accent3>
        <a:srgbClr val="14819B"/>
      </a:accent3>
      <a:accent4>
        <a:srgbClr val="000000"/>
      </a:accent4>
      <a:accent5>
        <a:srgbClr val="CEF0F8"/>
      </a:accent5>
      <a:accent6>
        <a:srgbClr val="BF9000"/>
      </a:accent6>
      <a:hlink>
        <a:srgbClr val="6CD3EB"/>
      </a:hlink>
      <a:folHlink>
        <a:srgbClr val="FFC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Default">
      <a:dk1>
        <a:srgbClr val="1BADCF"/>
      </a:dk1>
      <a:lt1>
        <a:srgbClr val="FFFFFF"/>
      </a:lt1>
      <a:dk2>
        <a:srgbClr val="000000"/>
      </a:dk2>
      <a:lt2>
        <a:srgbClr val="F4F1E9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CEF0F8"/>
      </a:accent5>
      <a:accent6>
        <a:srgbClr val="002E5C"/>
      </a:accent6>
      <a:hlink>
        <a:srgbClr val="6CD3EB"/>
      </a:hlink>
      <a:folHlink>
        <a:srgbClr val="FFC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Default">
      <a:dk1>
        <a:srgbClr val="1BADCF"/>
      </a:dk1>
      <a:lt1>
        <a:srgbClr val="FFFFFF"/>
      </a:lt1>
      <a:dk2>
        <a:srgbClr val="000000"/>
      </a:dk2>
      <a:lt2>
        <a:srgbClr val="F4F1E9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CEF0F8"/>
      </a:accent5>
      <a:accent6>
        <a:srgbClr val="002E5C"/>
      </a:accent6>
      <a:hlink>
        <a:srgbClr val="6CD3EB"/>
      </a:hlink>
      <a:folHlink>
        <a:srgbClr val="FFC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726</Words>
  <Application>Microsoft Office PowerPoint</Application>
  <PresentationFormat>사용자 지정</PresentationFormat>
  <Paragraphs>66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Calibri,Sans-Serif</vt:lpstr>
      <vt:lpstr>Gulim</vt:lpstr>
      <vt:lpstr>맑은 고딕</vt:lpstr>
      <vt:lpstr>맑은 고딕</vt:lpstr>
      <vt:lpstr>Arial</vt:lpstr>
      <vt:lpstr>Arial Black</vt:lpstr>
      <vt:lpstr>Arial Narrow</vt:lpstr>
      <vt:lpstr>Custom Design</vt:lpstr>
      <vt:lpstr>1_Custom Design</vt:lpstr>
      <vt:lpstr>2_Custom Design</vt:lpstr>
      <vt:lpstr>PowerPoint 프레젠테이션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Portrait Poster Template</dc:title>
  <dc:subject>Free PowerPoint poster templates</dc:subject>
  <dc:creator>Copywrite Digital - Tralee - 066 7128671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2009</dc:description>
  <cp:lastModifiedBy>구래건</cp:lastModifiedBy>
  <cp:revision>347</cp:revision>
  <cp:lastPrinted>2009-11-10T08:04:03Z</cp:lastPrinted>
  <dcterms:created xsi:type="dcterms:W3CDTF">2009-11-10T07:29:27Z</dcterms:created>
  <dcterms:modified xsi:type="dcterms:W3CDTF">2023-12-08T08:02:46Z</dcterms:modified>
  <cp:category>Powerpoint poster templates</cp:category>
</cp:coreProperties>
</file>