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11"/>
    <p:restoredTop sz="94694"/>
  </p:normalViewPr>
  <p:slideViewPr>
    <p:cSldViewPr snapToGrid="0" snapToObjects="1">
      <p:cViewPr>
        <p:scale>
          <a:sx n="90" d="100"/>
          <a:sy n="90" d="100"/>
        </p:scale>
        <p:origin x="56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A9DB-94D8-5F4D-9F73-2B4500CD1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F9283-B4A7-4040-95DB-4BEC28736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78990-ADF3-F24D-9841-F098DC457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5606-212F-7D4A-86E1-BED512FCBF0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EED78-216C-1649-9FF6-F3895409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185AB-36D2-734F-9DFC-4476EAF3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99E-B9B0-D149-8D3E-58EE57B8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3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E9FC4-4FD9-3748-80CC-9C021E361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ED3A2-22A7-BE4B-A4E0-A0EE66E68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6EF11-1F1D-F643-98EE-5DE4CC24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5606-212F-7D4A-86E1-BED512FCBF0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CA12A-9F64-4549-AEFA-858C7368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7ADA6-3997-AE49-9C38-68522C9E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99E-B9B0-D149-8D3E-58EE57B8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0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C56664-3265-E74A-8FE4-75E539181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EFD4C-71D0-7145-B6C1-5D7B2B207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947BB-EE06-4545-A81A-6A810C6D1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5606-212F-7D4A-86E1-BED512FCBF0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F9730-40B7-D445-921A-5605092D2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48F05-D4F2-C445-8C33-FCE84B488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99E-B9B0-D149-8D3E-58EE57B8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8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3309C-E076-0648-8371-CE120FAF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4B9B9-445B-4245-98AF-DC4C58F60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D68CD-9613-7644-ACA4-DC3C63F6F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5606-212F-7D4A-86E1-BED512FCBF0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24513-20B1-7248-84EB-3AE5E614C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6311-5B98-2144-B438-B4B3E891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99E-B9B0-D149-8D3E-58EE57B8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2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3FF7-A2FF-B247-B2B3-82433602A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37EFC-A925-9449-93DA-DEEA66CF4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88DAB-5163-0B40-B12D-E511EA16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5606-212F-7D4A-86E1-BED512FCBF0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BE18D-5601-084E-BD40-FD21AADF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4BA15-887A-0A4D-A03A-4DCC2150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99E-B9B0-D149-8D3E-58EE57B8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3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7ECCF-F1BA-CA4F-8C8A-79B7C9E3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93491-2508-2844-A14E-75035F62D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20565-206C-6C45-8855-882535A5E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1757D-9815-B240-BB13-936C0F9D3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5606-212F-7D4A-86E1-BED512FCBF0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D9A4F-FE7A-C341-8678-D38B03E5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4DDBF-E3D1-564B-BD42-482B780FB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99E-B9B0-D149-8D3E-58EE57B8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28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7608-EEB7-EC4F-B63E-C4C682B68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AB39C-341D-0C41-91E3-D40953368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D2A7C-23E3-C54A-8142-918D57F90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D57E6-2922-EE4B-ADDF-C713DF7E9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5F746E-F4FE-274F-9788-701827B81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1F31AB-A191-A949-B8B4-9F0EB7F5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5606-212F-7D4A-86E1-BED512FCBF0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A960CA-C947-C247-BE2A-C9D6879D0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19D155-CB4B-0144-A531-83550669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99E-B9B0-D149-8D3E-58EE57B8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4ADE-0D2E-6341-BA4E-665B5D8F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93027-D78D-A549-9458-7C12C8B7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5606-212F-7D4A-86E1-BED512FCBF0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2A672-0C67-0841-9836-551E0E1F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06CA4-7960-A84B-B3BA-1F246ED8A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99E-B9B0-D149-8D3E-58EE57B8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5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2265BF-285E-6042-9FA1-5807AD15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5606-212F-7D4A-86E1-BED512FCBF0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A2D35F-39D0-7540-9D6D-89BE0341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0211F-0FE4-D347-A7EF-7F075641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99E-B9B0-D149-8D3E-58EE57B8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9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A85C-23DC-1043-8239-99BCFF8F9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5C431-3351-E245-B710-B6B977F02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5B973-A61E-3B43-9D5E-459FC0118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C67EE-61FE-714D-935D-81CFE6A5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5606-212F-7D4A-86E1-BED512FCBF0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0F34C-8181-2A4A-9A5A-9B7DE7270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113A1-D16A-9B44-B9F3-DB172A4D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99E-B9B0-D149-8D3E-58EE57B8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3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5706E-9B5A-3D4F-9947-DA6FFA6D3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8395FF-328F-4B45-98A8-DBBFAA751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E022E-EE58-2949-A91F-FC32A6330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A1642-F70E-D54B-866F-D3DF8BE8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5606-212F-7D4A-86E1-BED512FCBF0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C0F79-D998-4C47-A03B-EE5224FD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72F02-FB2C-F944-9129-DF3F3878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99E-B9B0-D149-8D3E-58EE57B8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4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652B9D-7EB7-5440-9460-59475D0B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53472-F257-9F46-9884-54A647FB5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3302E-7F40-3248-B38B-CE90F40AF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45606-212F-7D4A-86E1-BED512FCBF0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A2A71-4880-3246-AFA7-1F4E449FA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BAA5B-6534-7841-97D1-9128ECCE5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BF99E-B9B0-D149-8D3E-58EE57B8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5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DF47F-2056-294F-86DE-12E0D846D8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Q8.5 - Q8.8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47D33-F3BA-9646-92AE-C47D7DA4CD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Train/Loss Plots, Validation Accuracy Plots, and Weight Visuals for the following:</a:t>
            </a:r>
          </a:p>
          <a:p>
            <a:r>
              <a:rPr lang="en-US" dirty="0"/>
              <a:t>Q8.5: </a:t>
            </a:r>
            <a:r>
              <a:rPr lang="en-US" dirty="0" err="1"/>
              <a:t>Softmax</a:t>
            </a:r>
            <a:endParaRPr lang="en-US" dirty="0"/>
          </a:p>
          <a:p>
            <a:r>
              <a:rPr lang="en-US" dirty="0"/>
              <a:t>Q8.6: Two layer NN</a:t>
            </a:r>
          </a:p>
          <a:p>
            <a:r>
              <a:rPr lang="en-US" dirty="0"/>
              <a:t>Q8.7: </a:t>
            </a:r>
            <a:r>
              <a:rPr lang="en-US" dirty="0" err="1"/>
              <a:t>ConvNet</a:t>
            </a:r>
            <a:endParaRPr lang="en-US" dirty="0"/>
          </a:p>
          <a:p>
            <a:r>
              <a:rPr lang="en-US" dirty="0"/>
              <a:t>Q8.8: Experiment (</a:t>
            </a:r>
            <a:r>
              <a:rPr lang="en-US" dirty="0" err="1"/>
              <a:t>MyModel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368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947F-B957-004F-83C8-B564BAF1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948" y="0"/>
            <a:ext cx="10515600" cy="1325563"/>
          </a:xfrm>
        </p:spPr>
        <p:txBody>
          <a:bodyPr/>
          <a:lstStyle/>
          <a:p>
            <a:r>
              <a:rPr lang="en-US" dirty="0"/>
              <a:t>Q8.5: </a:t>
            </a:r>
            <a:r>
              <a:rPr lang="en-US" dirty="0" err="1"/>
              <a:t>Softmax</a:t>
            </a:r>
            <a:r>
              <a:rPr lang="en-US" dirty="0"/>
              <a:t>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33B07D-E642-E842-B9CB-F4AFCDA39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0423" y="994565"/>
            <a:ext cx="3566160" cy="23774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445450-E27E-144C-80EA-D912438C6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748" y="994565"/>
            <a:ext cx="3657946" cy="2411300"/>
          </a:xfrm>
          <a:prstGeom prst="rect">
            <a:avLst/>
          </a:prstGeom>
        </p:spPr>
      </p:pic>
      <p:pic>
        <p:nvPicPr>
          <p:cNvPr id="9" name="Picture 8" descr="A picture containing room&#10;&#10;Description automatically generated">
            <a:extLst>
              <a:ext uri="{FF2B5EF4-FFF2-40B4-BE49-F238E27FC236}">
                <a16:creationId xmlns:a16="http://schemas.microsoft.com/office/drawing/2014/main" id="{36EAAD37-10BB-F147-9CE4-C6AF542F0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428" y="3292482"/>
            <a:ext cx="3363656" cy="33636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3E0433-6F66-AB49-AE6C-01AC98154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9114" y="3900185"/>
            <a:ext cx="2249215" cy="22492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B34242-E7C1-744F-B773-34D7773990B0}"/>
              </a:ext>
            </a:extLst>
          </p:cNvPr>
          <p:cNvSpPr txBox="1"/>
          <p:nvPr/>
        </p:nvSpPr>
        <p:spPr>
          <a:xfrm>
            <a:off x="1814837" y="6263160"/>
            <a:ext cx="17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softmax_filt.png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F6C3C-0DEF-CC48-9826-E34CA6405A8A}"/>
              </a:ext>
            </a:extLst>
          </p:cNvPr>
          <p:cNvSpPr txBox="1"/>
          <p:nvPr/>
        </p:nvSpPr>
        <p:spPr>
          <a:xfrm>
            <a:off x="7139114" y="6263160"/>
            <a:ext cx="207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softmax_gridfilt.png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97F9C3-89C7-4B4F-B0E7-14AB8A38D34A}"/>
              </a:ext>
            </a:extLst>
          </p:cNvPr>
          <p:cNvSpPr txBox="1"/>
          <p:nvPr/>
        </p:nvSpPr>
        <p:spPr>
          <a:xfrm>
            <a:off x="1723379" y="3378536"/>
            <a:ext cx="244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softmax_lossvstrain.png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0959BC-318D-4A4D-8A5D-7EE3DB254A92}"/>
              </a:ext>
            </a:extLst>
          </p:cNvPr>
          <p:cNvSpPr txBox="1"/>
          <p:nvPr/>
        </p:nvSpPr>
        <p:spPr>
          <a:xfrm>
            <a:off x="6990306" y="3289307"/>
            <a:ext cx="252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softmax_valaccuracy.png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996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computer&#10;&#10;Description automatically generated">
            <a:extLst>
              <a:ext uri="{FF2B5EF4-FFF2-40B4-BE49-F238E27FC236}">
                <a16:creationId xmlns:a16="http://schemas.microsoft.com/office/drawing/2014/main" id="{0112BE22-77C1-C849-AC8E-FE23E2E97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310" y="3086100"/>
            <a:ext cx="3667577" cy="3771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C947F-B957-004F-83C8-B564BAF1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948" y="0"/>
            <a:ext cx="10515600" cy="1325563"/>
          </a:xfrm>
        </p:spPr>
        <p:txBody>
          <a:bodyPr/>
          <a:lstStyle/>
          <a:p>
            <a:r>
              <a:rPr lang="en-US" dirty="0"/>
              <a:t>Q8.6: </a:t>
            </a:r>
            <a:r>
              <a:rPr lang="en-US" dirty="0" err="1"/>
              <a:t>TwoLayerNN</a:t>
            </a:r>
            <a:r>
              <a:rPr 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B34242-E7C1-744F-B773-34D7773990B0}"/>
              </a:ext>
            </a:extLst>
          </p:cNvPr>
          <p:cNvSpPr txBox="1"/>
          <p:nvPr/>
        </p:nvSpPr>
        <p:spPr>
          <a:xfrm>
            <a:off x="1814837" y="6263160"/>
            <a:ext cx="207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twolayernn</a:t>
            </a:r>
            <a:r>
              <a:rPr lang="en-US" dirty="0"/>
              <a:t> _</a:t>
            </a:r>
            <a:r>
              <a:rPr lang="en-US" dirty="0" err="1"/>
              <a:t>filt.png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F6C3C-0DEF-CC48-9826-E34CA6405A8A}"/>
              </a:ext>
            </a:extLst>
          </p:cNvPr>
          <p:cNvSpPr txBox="1"/>
          <p:nvPr/>
        </p:nvSpPr>
        <p:spPr>
          <a:xfrm>
            <a:off x="7139114" y="6263160"/>
            <a:ext cx="244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twolayernn</a:t>
            </a:r>
            <a:r>
              <a:rPr lang="en-US" dirty="0"/>
              <a:t> _</a:t>
            </a:r>
            <a:r>
              <a:rPr lang="en-US" dirty="0" err="1"/>
              <a:t>gridfilt.png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97F9C3-89C7-4B4F-B0E7-14AB8A38D34A}"/>
              </a:ext>
            </a:extLst>
          </p:cNvPr>
          <p:cNvSpPr txBox="1"/>
          <p:nvPr/>
        </p:nvSpPr>
        <p:spPr>
          <a:xfrm>
            <a:off x="1723379" y="3378536"/>
            <a:ext cx="2750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twolayernn_lossvstrain.png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0959BC-318D-4A4D-8A5D-7EE3DB254A92}"/>
              </a:ext>
            </a:extLst>
          </p:cNvPr>
          <p:cNvSpPr txBox="1"/>
          <p:nvPr/>
        </p:nvSpPr>
        <p:spPr>
          <a:xfrm>
            <a:off x="6990306" y="3289307"/>
            <a:ext cx="2890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twolayernn</a:t>
            </a:r>
            <a:r>
              <a:rPr lang="en-US" dirty="0"/>
              <a:t> _</a:t>
            </a:r>
            <a:r>
              <a:rPr lang="en-US" dirty="0" err="1"/>
              <a:t>valaccuracy.png</a:t>
            </a:r>
            <a:endParaRPr lang="en-US" dirty="0"/>
          </a:p>
        </p:txBody>
      </p:sp>
      <p:pic>
        <p:nvPicPr>
          <p:cNvPr id="8" name="Picture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8C60B7D-9444-AF46-8B00-CD30EA179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176" y="1001096"/>
            <a:ext cx="3566160" cy="2377440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580D1B-49A6-5C40-AB93-A21DC8A95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237" y="911867"/>
            <a:ext cx="3566160" cy="2377440"/>
          </a:xfrm>
          <a:prstGeom prst="rect">
            <a:avLst/>
          </a:prstGeom>
        </p:spPr>
      </p:pic>
      <p:pic>
        <p:nvPicPr>
          <p:cNvPr id="20" name="Picture 19" descr="A picture containing screen, building, train, station&#10;&#10;Description automatically generated">
            <a:extLst>
              <a:ext uri="{FF2B5EF4-FFF2-40B4-BE49-F238E27FC236}">
                <a16:creationId xmlns:a16="http://schemas.microsoft.com/office/drawing/2014/main" id="{FBBCE232-F096-CB44-B953-C7681AC68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0913" y="3881456"/>
            <a:ext cx="2240280" cy="2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2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6F9A3D5-3EAB-B245-BA82-E17D48FF9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48" y="3460770"/>
            <a:ext cx="3566160" cy="3041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C947F-B957-004F-83C8-B564BAF1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948" y="0"/>
            <a:ext cx="10515600" cy="1325563"/>
          </a:xfrm>
        </p:spPr>
        <p:txBody>
          <a:bodyPr/>
          <a:lstStyle/>
          <a:p>
            <a:r>
              <a:rPr lang="en-US" dirty="0"/>
              <a:t>Q8.7: </a:t>
            </a:r>
            <a:r>
              <a:rPr lang="en-US" dirty="0" err="1"/>
              <a:t>ConvNet</a:t>
            </a:r>
            <a:r>
              <a:rPr 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B34242-E7C1-744F-B773-34D7773990B0}"/>
              </a:ext>
            </a:extLst>
          </p:cNvPr>
          <p:cNvSpPr txBox="1"/>
          <p:nvPr/>
        </p:nvSpPr>
        <p:spPr>
          <a:xfrm>
            <a:off x="1723379" y="6050996"/>
            <a:ext cx="1769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convnet _</a:t>
            </a:r>
            <a:r>
              <a:rPr lang="en-US" dirty="0" err="1"/>
              <a:t>filt.png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F6C3C-0DEF-CC48-9826-E34CA6405A8A}"/>
              </a:ext>
            </a:extLst>
          </p:cNvPr>
          <p:cNvSpPr txBox="1"/>
          <p:nvPr/>
        </p:nvSpPr>
        <p:spPr>
          <a:xfrm>
            <a:off x="7139114" y="6263160"/>
            <a:ext cx="2133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convnet _</a:t>
            </a:r>
            <a:r>
              <a:rPr lang="en-US" dirty="0" err="1"/>
              <a:t>gridfilt.png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97F9C3-89C7-4B4F-B0E7-14AB8A38D34A}"/>
              </a:ext>
            </a:extLst>
          </p:cNvPr>
          <p:cNvSpPr txBox="1"/>
          <p:nvPr/>
        </p:nvSpPr>
        <p:spPr>
          <a:xfrm>
            <a:off x="1723379" y="3378536"/>
            <a:ext cx="244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convnet_lossvstrain.png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0959BC-318D-4A4D-8A5D-7EE3DB254A92}"/>
              </a:ext>
            </a:extLst>
          </p:cNvPr>
          <p:cNvSpPr txBox="1"/>
          <p:nvPr/>
        </p:nvSpPr>
        <p:spPr>
          <a:xfrm>
            <a:off x="6990306" y="3289307"/>
            <a:ext cx="258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convnet _</a:t>
            </a:r>
            <a:r>
              <a:rPr lang="en-US" dirty="0" err="1"/>
              <a:t>valaccuracy.png</a:t>
            </a:r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B6B5BA-CE4F-DE4D-8902-29255372C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231" y="1083330"/>
            <a:ext cx="3566160" cy="2377440"/>
          </a:xfrm>
          <a:prstGeom prst="rect">
            <a:avLst/>
          </a:prstGeom>
        </p:spPr>
      </p:pic>
      <p:pic>
        <p:nvPicPr>
          <p:cNvPr id="16" name="Picture 15" descr="A screenshot of a map&#10;&#10;Description automatically generated">
            <a:extLst>
              <a:ext uri="{FF2B5EF4-FFF2-40B4-BE49-F238E27FC236}">
                <a16:creationId xmlns:a16="http://schemas.microsoft.com/office/drawing/2014/main" id="{6265A29F-0732-294C-845E-858BF5E42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101" y="1001096"/>
            <a:ext cx="3566160" cy="23774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A17ECF-820A-8649-BF45-30CD26B4C3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4277" y="4017427"/>
            <a:ext cx="2133341" cy="213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22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41C08C-8F98-4147-B5D1-3EB55402F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248" y="3114675"/>
            <a:ext cx="3680131" cy="37433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C947F-B957-004F-83C8-B564BAF1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948" y="0"/>
            <a:ext cx="10515600" cy="1325563"/>
          </a:xfrm>
        </p:spPr>
        <p:txBody>
          <a:bodyPr/>
          <a:lstStyle/>
          <a:p>
            <a:r>
              <a:rPr lang="en-US" dirty="0"/>
              <a:t>Q8.8: Experiment (</a:t>
            </a:r>
            <a:r>
              <a:rPr lang="en-US" dirty="0" err="1"/>
              <a:t>MyModel</a:t>
            </a:r>
            <a:r>
              <a:rPr lang="en-US" dirty="0"/>
              <a:t>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B34242-E7C1-744F-B773-34D7773990B0}"/>
              </a:ext>
            </a:extLst>
          </p:cNvPr>
          <p:cNvSpPr txBox="1"/>
          <p:nvPr/>
        </p:nvSpPr>
        <p:spPr>
          <a:xfrm>
            <a:off x="1814837" y="6263160"/>
            <a:ext cx="18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mymodel</a:t>
            </a:r>
            <a:r>
              <a:rPr lang="en-US" dirty="0"/>
              <a:t> _</a:t>
            </a:r>
            <a:r>
              <a:rPr lang="en-US" dirty="0" err="1"/>
              <a:t>filt.png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F6C3C-0DEF-CC48-9826-E34CA6405A8A}"/>
              </a:ext>
            </a:extLst>
          </p:cNvPr>
          <p:cNvSpPr txBox="1"/>
          <p:nvPr/>
        </p:nvSpPr>
        <p:spPr>
          <a:xfrm>
            <a:off x="7139114" y="6263160"/>
            <a:ext cx="22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mymodel</a:t>
            </a:r>
            <a:r>
              <a:rPr lang="en-US" dirty="0"/>
              <a:t> _</a:t>
            </a:r>
            <a:r>
              <a:rPr lang="en-US" dirty="0" err="1"/>
              <a:t>gridfilt.png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97F9C3-89C7-4B4F-B0E7-14AB8A38D34A}"/>
              </a:ext>
            </a:extLst>
          </p:cNvPr>
          <p:cNvSpPr txBox="1"/>
          <p:nvPr/>
        </p:nvSpPr>
        <p:spPr>
          <a:xfrm>
            <a:off x="1723379" y="3235656"/>
            <a:ext cx="2569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mymodel_lossvstrain.png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0959BC-318D-4A4D-8A5D-7EE3DB254A92}"/>
              </a:ext>
            </a:extLst>
          </p:cNvPr>
          <p:cNvSpPr txBox="1"/>
          <p:nvPr/>
        </p:nvSpPr>
        <p:spPr>
          <a:xfrm>
            <a:off x="6947442" y="3189292"/>
            <a:ext cx="265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mymodel_valaccuracy.png</a:t>
            </a:r>
            <a:endParaRPr lang="en-US" dirty="0"/>
          </a:p>
        </p:txBody>
      </p:sp>
      <p:pic>
        <p:nvPicPr>
          <p:cNvPr id="8" name="Picture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62A57BC-0F76-B24B-8FE1-B2FAFFFBB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428" y="911867"/>
            <a:ext cx="3566160" cy="2377440"/>
          </a:xfrm>
          <a:prstGeom prst="rect">
            <a:avLst/>
          </a:prstGeom>
        </p:spPr>
      </p:pic>
      <p:pic>
        <p:nvPicPr>
          <p:cNvPr id="16" name="Picture 15" descr="A screenshot of a map&#10;&#10;Description automatically generated">
            <a:extLst>
              <a:ext uri="{FF2B5EF4-FFF2-40B4-BE49-F238E27FC236}">
                <a16:creationId xmlns:a16="http://schemas.microsoft.com/office/drawing/2014/main" id="{C5B1DAD7-0ED7-3546-82DC-8A4E88C43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641" y="911867"/>
            <a:ext cx="3566160" cy="23774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1AE33D0-68F4-884A-9E94-61AECCD4C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9114" y="3749132"/>
            <a:ext cx="2261068" cy="226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132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Pytorch Q8.5 - Q8.8</vt:lpstr>
      <vt:lpstr>Q8.5: Softmax </vt:lpstr>
      <vt:lpstr>Q8.6: TwoLayerNN </vt:lpstr>
      <vt:lpstr>Q8.7: ConvNet </vt:lpstr>
      <vt:lpstr>Q8.8: Experiment (MyModel)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Kan, Reagan J</dc:creator>
  <cp:lastModifiedBy>Kan, Reagan J</cp:lastModifiedBy>
  <cp:revision>46</cp:revision>
  <dcterms:created xsi:type="dcterms:W3CDTF">2020-02-11T14:50:53Z</dcterms:created>
  <dcterms:modified xsi:type="dcterms:W3CDTF">2020-02-11T15:19:06Z</dcterms:modified>
</cp:coreProperties>
</file>