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smtClean="0"/>
              <a:t>自動化報表</a:t>
            </a:r>
            <a:r>
              <a:rPr lang="zh-TW" altLang="en-US" sz="4400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報表自動化步驟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2514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首先來源：透過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MONSUM.txt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風管科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提供的報表計算邏輯，藉由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程式化，並依序匯出各列式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尚非美觀式的列表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44504"/>
            <a:ext cx="1198067" cy="119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20008"/>
            <a:ext cx="1138437" cy="104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84880"/>
            <a:ext cx="1335410" cy="138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>
            <a:stCxn id="1028" idx="3"/>
            <a:endCxn id="1026" idx="1"/>
          </p:cNvCxnSpPr>
          <p:nvPr/>
        </p:nvCxnSpPr>
        <p:spPr>
          <a:xfrm flipV="1">
            <a:off x="2379018" y="5443538"/>
            <a:ext cx="752822" cy="315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26" idx="3"/>
            <a:endCxn id="1027" idx="1"/>
          </p:cNvCxnSpPr>
          <p:nvPr/>
        </p:nvCxnSpPr>
        <p:spPr>
          <a:xfrm flipV="1">
            <a:off x="4329907" y="5443537"/>
            <a:ext cx="74614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878255"/>
            <a:ext cx="1393855" cy="119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單箭頭接點 18"/>
          <p:cNvCxnSpPr>
            <a:stCxn id="1027" idx="3"/>
            <a:endCxn id="1029" idx="1"/>
          </p:cNvCxnSpPr>
          <p:nvPr/>
        </p:nvCxnSpPr>
        <p:spPr>
          <a:xfrm>
            <a:off x="6214493" y="5443537"/>
            <a:ext cx="805779" cy="31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827584" y="4653136"/>
            <a:ext cx="3816424" cy="205477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59632" y="628015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未來將以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Enterprise DB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0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報表自動化步驟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再以產出的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風管科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的具美觀式報表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010472" y="566124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221088"/>
            <a:ext cx="84772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22798"/>
            <a:ext cx="7416824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1619672" y="3334690"/>
            <a:ext cx="252028" cy="24798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5" idx="2"/>
            <a:endCxn id="16" idx="0"/>
          </p:cNvCxnSpPr>
          <p:nvPr/>
        </p:nvCxnSpPr>
        <p:spPr>
          <a:xfrm flipH="1">
            <a:off x="2371457" y="3334690"/>
            <a:ext cx="303482" cy="247982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75656" y="3118666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21366" y="5814510"/>
            <a:ext cx="550334" cy="28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78895" y="3118666"/>
            <a:ext cx="792088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99105" y="5814510"/>
            <a:ext cx="944703" cy="28520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endCxn id="29" idx="0"/>
          </p:cNvCxnSpPr>
          <p:nvPr/>
        </p:nvCxnSpPr>
        <p:spPr>
          <a:xfrm flipH="1">
            <a:off x="3331421" y="3334690"/>
            <a:ext cx="130740" cy="24798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30" idx="2"/>
            <a:endCxn id="31" idx="0"/>
          </p:cNvCxnSpPr>
          <p:nvPr/>
        </p:nvCxnSpPr>
        <p:spPr>
          <a:xfrm flipH="1">
            <a:off x="4107091" y="3334690"/>
            <a:ext cx="182309" cy="248454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090117" y="3118666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871214" y="5814510"/>
            <a:ext cx="920414" cy="28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893356" y="3118666"/>
            <a:ext cx="792088" cy="2160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858205" y="5819235"/>
            <a:ext cx="497772" cy="28520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3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報表自動化步驟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透過工作排程器每月定時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風管科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所需的報表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747397" cy="27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6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Office 佈景主題</vt:lpstr>
      <vt:lpstr>自動化報表分析</vt:lpstr>
      <vt:lpstr>報表自動化步驟(1/3)</vt:lpstr>
      <vt:lpstr>報表自動化步驟(2/3)</vt:lpstr>
      <vt:lpstr>報表自動化步驟(3/3)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報表自動化產出 (非系統！)</dc:title>
  <dc:creator>BEN</dc:creator>
  <cp:lastModifiedBy>馮建國</cp:lastModifiedBy>
  <cp:revision>13</cp:revision>
  <dcterms:created xsi:type="dcterms:W3CDTF">2018-05-16T13:09:19Z</dcterms:created>
  <dcterms:modified xsi:type="dcterms:W3CDTF">2018-05-18T05:59:33Z</dcterms:modified>
</cp:coreProperties>
</file>