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84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55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84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5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87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85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0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8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73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2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6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7CB5B-40C7-416B-A87A-95B24DFEB896}" type="datetimeFigureOut">
              <a:rPr lang="zh-TW" altLang="en-US" smtClean="0"/>
              <a:t>2018/8/20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0A81B-6A12-4742-9CB6-B4EEAC192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53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42082" t="26543" r="2639" b="29991"/>
          <a:stretch/>
        </p:blipFill>
        <p:spPr>
          <a:xfrm>
            <a:off x="337696" y="1993899"/>
            <a:ext cx="9032083" cy="39949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l="12986" t="11795" r="50347" b="75898"/>
          <a:stretch/>
        </p:blipFill>
        <p:spPr>
          <a:xfrm>
            <a:off x="495855" y="418306"/>
            <a:ext cx="6705600" cy="12192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l="49028" t="16025" r="37744" b="75899"/>
          <a:stretch/>
        </p:blipFill>
        <p:spPr>
          <a:xfrm>
            <a:off x="3989190" y="774699"/>
            <a:ext cx="2614810" cy="86479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l="13194" t="19231" r="58264" b="31923"/>
          <a:stretch/>
        </p:blipFill>
        <p:spPr>
          <a:xfrm>
            <a:off x="8599996" y="299640"/>
            <a:ext cx="3052531" cy="282971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5"/>
          <a:srcRect l="14027" t="43086" r="58681" b="19012"/>
          <a:stretch/>
        </p:blipFill>
        <p:spPr>
          <a:xfrm>
            <a:off x="8272936" y="3511946"/>
            <a:ext cx="3867797" cy="302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1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42570" t="15679" r="1666" b="31613"/>
          <a:stretch/>
        </p:blipFill>
        <p:spPr>
          <a:xfrm>
            <a:off x="342900" y="498563"/>
            <a:ext cx="10198100" cy="54221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3680" t="20741" r="58473" b="32963"/>
          <a:stretch/>
        </p:blipFill>
        <p:spPr>
          <a:xfrm>
            <a:off x="9093200" y="26988"/>
            <a:ext cx="2844800" cy="26603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13680" t="43457" r="58542" b="16173"/>
          <a:stretch/>
        </p:blipFill>
        <p:spPr>
          <a:xfrm>
            <a:off x="6858000" y="2616840"/>
            <a:ext cx="5080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2360" t="25062" r="2014" b="13703"/>
          <a:stretch/>
        </p:blipFill>
        <p:spPr>
          <a:xfrm>
            <a:off x="317500" y="365125"/>
            <a:ext cx="10172700" cy="6299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3403" t="20741" r="58819" b="33457"/>
          <a:stretch/>
        </p:blipFill>
        <p:spPr>
          <a:xfrm>
            <a:off x="8621999" y="30162"/>
            <a:ext cx="3112801" cy="28871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3611" t="44617" r="58055" b="12692"/>
          <a:stretch/>
        </p:blipFill>
        <p:spPr>
          <a:xfrm>
            <a:off x="7347922" y="2981324"/>
            <a:ext cx="4640877" cy="37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3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42014" t="25061" r="1319" b="33704"/>
          <a:stretch/>
        </p:blipFill>
        <p:spPr>
          <a:xfrm>
            <a:off x="127000" y="1824038"/>
            <a:ext cx="10363200" cy="4241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3820" t="21358" r="58611" b="33457"/>
          <a:stretch/>
        </p:blipFill>
        <p:spPr>
          <a:xfrm>
            <a:off x="8429504" y="231775"/>
            <a:ext cx="3457696" cy="3187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13680" t="49616" r="58473" b="9359"/>
          <a:stretch/>
        </p:blipFill>
        <p:spPr>
          <a:xfrm>
            <a:off x="8241496" y="3552824"/>
            <a:ext cx="3823504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174" t="5662" r="-556" b="8413"/>
          <a:stretch/>
        </p:blipFill>
        <p:spPr>
          <a:xfrm>
            <a:off x="275602" y="365125"/>
            <a:ext cx="11640796" cy="60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3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CEC</dc:creator>
  <cp:lastModifiedBy>CEC</cp:lastModifiedBy>
  <cp:revision>8</cp:revision>
  <dcterms:created xsi:type="dcterms:W3CDTF">2018-08-20T12:03:37Z</dcterms:created>
  <dcterms:modified xsi:type="dcterms:W3CDTF">2018-08-20T13:02:07Z</dcterms:modified>
</cp:coreProperties>
</file>